
<file path=[Content_Types].xml><?xml version="1.0" encoding="utf-8"?>
<Types xmlns="http://schemas.openxmlformats.org/package/2006/content-types">
  <Default Extension="png" ContentType="image/png"/>
  <Default Extension="bin" ContentType="application/vnd.openxmlformats-officedocument.oleObject"/>
  <Default Extension="xlsm" ContentType="application/vnd.ms-excel.sheet.macroEnabled.12"/>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heme/themeOverride1.xml" ContentType="application/vnd.openxmlformats-officedocument.themeOverr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heme/themeOverride2.xml" ContentType="application/vnd.openxmlformats-officedocument.themeOverr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handoutMasterIdLst>
    <p:handoutMasterId r:id="rId98"/>
  </p:handoutMasterIdLst>
  <p:sldIdLst>
    <p:sldId id="257" r:id="rId2"/>
    <p:sldId id="670" r:id="rId3"/>
    <p:sldId id="961" r:id="rId4"/>
    <p:sldId id="962" r:id="rId5"/>
    <p:sldId id="963" r:id="rId6"/>
    <p:sldId id="964" r:id="rId7"/>
    <p:sldId id="676" r:id="rId8"/>
    <p:sldId id="965" r:id="rId9"/>
    <p:sldId id="678" r:id="rId10"/>
    <p:sldId id="679" r:id="rId11"/>
    <p:sldId id="680" r:id="rId12"/>
    <p:sldId id="681" r:id="rId13"/>
    <p:sldId id="823" r:id="rId14"/>
    <p:sldId id="687" r:id="rId15"/>
    <p:sldId id="1050" r:id="rId16"/>
    <p:sldId id="1051" r:id="rId17"/>
    <p:sldId id="824" r:id="rId18"/>
    <p:sldId id="966" r:id="rId19"/>
    <p:sldId id="690" r:id="rId20"/>
    <p:sldId id="691" r:id="rId21"/>
    <p:sldId id="692" r:id="rId22"/>
    <p:sldId id="825" r:id="rId23"/>
    <p:sldId id="693" r:id="rId24"/>
    <p:sldId id="694" r:id="rId25"/>
    <p:sldId id="826" r:id="rId26"/>
    <p:sldId id="982" r:id="rId27"/>
    <p:sldId id="827" r:id="rId28"/>
    <p:sldId id="967" r:id="rId29"/>
    <p:sldId id="699" r:id="rId30"/>
    <p:sldId id="700" r:id="rId31"/>
    <p:sldId id="701" r:id="rId32"/>
    <p:sldId id="702" r:id="rId33"/>
    <p:sldId id="703" r:id="rId34"/>
    <p:sldId id="704" r:id="rId35"/>
    <p:sldId id="705" r:id="rId36"/>
    <p:sldId id="706" r:id="rId37"/>
    <p:sldId id="707" r:id="rId38"/>
    <p:sldId id="708" r:id="rId39"/>
    <p:sldId id="709" r:id="rId40"/>
    <p:sldId id="828" r:id="rId41"/>
    <p:sldId id="711" r:id="rId42"/>
    <p:sldId id="712" r:id="rId43"/>
    <p:sldId id="713" r:id="rId44"/>
    <p:sldId id="714" r:id="rId45"/>
    <p:sldId id="829" r:id="rId46"/>
    <p:sldId id="716" r:id="rId47"/>
    <p:sldId id="717" r:id="rId48"/>
    <p:sldId id="718" r:id="rId49"/>
    <p:sldId id="719" r:id="rId50"/>
    <p:sldId id="968" r:id="rId51"/>
    <p:sldId id="840" r:id="rId52"/>
    <p:sldId id="808" r:id="rId53"/>
    <p:sldId id="809" r:id="rId54"/>
    <p:sldId id="810" r:id="rId55"/>
    <p:sldId id="811" r:id="rId56"/>
    <p:sldId id="812" r:id="rId57"/>
    <p:sldId id="813" r:id="rId58"/>
    <p:sldId id="814" r:id="rId59"/>
    <p:sldId id="815" r:id="rId60"/>
    <p:sldId id="837" r:id="rId61"/>
    <p:sldId id="838" r:id="rId62"/>
    <p:sldId id="844" r:id="rId63"/>
    <p:sldId id="969" r:id="rId64"/>
    <p:sldId id="839" r:id="rId65"/>
    <p:sldId id="983" r:id="rId66"/>
    <p:sldId id="984" r:id="rId67"/>
    <p:sldId id="852" r:id="rId68"/>
    <p:sldId id="970" r:id="rId69"/>
    <p:sldId id="729" r:id="rId70"/>
    <p:sldId id="853" r:id="rId71"/>
    <p:sldId id="854" r:id="rId72"/>
    <p:sldId id="855" r:id="rId73"/>
    <p:sldId id="856" r:id="rId74"/>
    <p:sldId id="857" r:id="rId75"/>
    <p:sldId id="859" r:id="rId76"/>
    <p:sldId id="858" r:id="rId77"/>
    <p:sldId id="891" r:id="rId78"/>
    <p:sldId id="862" r:id="rId79"/>
    <p:sldId id="971" r:id="rId80"/>
    <p:sldId id="863" r:id="rId81"/>
    <p:sldId id="972" r:id="rId82"/>
    <p:sldId id="975" r:id="rId83"/>
    <p:sldId id="976" r:id="rId84"/>
    <p:sldId id="977" r:id="rId85"/>
    <p:sldId id="978" r:id="rId86"/>
    <p:sldId id="979" r:id="rId87"/>
    <p:sldId id="980" r:id="rId88"/>
    <p:sldId id="1052" r:id="rId89"/>
    <p:sldId id="1053" r:id="rId90"/>
    <p:sldId id="1054" r:id="rId91"/>
    <p:sldId id="1055" r:id="rId92"/>
    <p:sldId id="1056" r:id="rId93"/>
    <p:sldId id="1067" r:id="rId94"/>
    <p:sldId id="1057" r:id="rId95"/>
    <p:sldId id="1058" r:id="rId96"/>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8E2D4382-BF01-4F9F-A7A4-8CB10E04EE76}">
          <p14:sldIdLst>
            <p14:sldId id="257"/>
            <p14:sldId id="670"/>
            <p14:sldId id="961"/>
            <p14:sldId id="962"/>
            <p14:sldId id="963"/>
            <p14:sldId id="964"/>
            <p14:sldId id="676"/>
            <p14:sldId id="965"/>
            <p14:sldId id="678"/>
            <p14:sldId id="679"/>
            <p14:sldId id="680"/>
            <p14:sldId id="681"/>
            <p14:sldId id="823"/>
            <p14:sldId id="687"/>
            <p14:sldId id="1050"/>
            <p14:sldId id="1051"/>
            <p14:sldId id="824"/>
            <p14:sldId id="966"/>
            <p14:sldId id="690"/>
            <p14:sldId id="691"/>
            <p14:sldId id="692"/>
            <p14:sldId id="825"/>
            <p14:sldId id="693"/>
            <p14:sldId id="694"/>
            <p14:sldId id="826"/>
            <p14:sldId id="982"/>
            <p14:sldId id="827"/>
            <p14:sldId id="967"/>
            <p14:sldId id="699"/>
            <p14:sldId id="700"/>
            <p14:sldId id="701"/>
            <p14:sldId id="702"/>
            <p14:sldId id="703"/>
            <p14:sldId id="704"/>
            <p14:sldId id="705"/>
            <p14:sldId id="706"/>
            <p14:sldId id="707"/>
            <p14:sldId id="708"/>
            <p14:sldId id="709"/>
            <p14:sldId id="828"/>
            <p14:sldId id="711"/>
            <p14:sldId id="712"/>
            <p14:sldId id="713"/>
            <p14:sldId id="714"/>
            <p14:sldId id="829"/>
            <p14:sldId id="716"/>
            <p14:sldId id="717"/>
            <p14:sldId id="718"/>
            <p14:sldId id="719"/>
            <p14:sldId id="968"/>
            <p14:sldId id="840"/>
            <p14:sldId id="808"/>
            <p14:sldId id="809"/>
            <p14:sldId id="810"/>
            <p14:sldId id="811"/>
            <p14:sldId id="812"/>
            <p14:sldId id="813"/>
            <p14:sldId id="814"/>
            <p14:sldId id="815"/>
            <p14:sldId id="837"/>
            <p14:sldId id="838"/>
            <p14:sldId id="844"/>
            <p14:sldId id="969"/>
            <p14:sldId id="839"/>
            <p14:sldId id="983"/>
            <p14:sldId id="984"/>
            <p14:sldId id="852"/>
            <p14:sldId id="970"/>
            <p14:sldId id="729"/>
            <p14:sldId id="853"/>
            <p14:sldId id="854"/>
            <p14:sldId id="855"/>
            <p14:sldId id="856"/>
            <p14:sldId id="857"/>
            <p14:sldId id="859"/>
            <p14:sldId id="858"/>
            <p14:sldId id="891"/>
            <p14:sldId id="862"/>
            <p14:sldId id="971"/>
            <p14:sldId id="863"/>
            <p14:sldId id="972"/>
            <p14:sldId id="975"/>
            <p14:sldId id="976"/>
            <p14:sldId id="977"/>
            <p14:sldId id="978"/>
            <p14:sldId id="979"/>
            <p14:sldId id="980"/>
            <p14:sldId id="1052"/>
            <p14:sldId id="1053"/>
            <p14:sldId id="1054"/>
            <p14:sldId id="1055"/>
            <p14:sldId id="1056"/>
            <p14:sldId id="1067"/>
            <p14:sldId id="1057"/>
            <p14:sldId id="105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A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03" autoAdjust="0"/>
    <p:restoredTop sz="94660"/>
  </p:normalViewPr>
  <p:slideViewPr>
    <p:cSldViewPr>
      <p:cViewPr varScale="1">
        <p:scale>
          <a:sx n="71" d="100"/>
          <a:sy n="71" d="100"/>
        </p:scale>
        <p:origin x="1230"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4" d="100"/>
          <a:sy n="54" d="100"/>
        </p:scale>
        <p:origin x="2898"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89330088-334B-4F99-83A4-FFEE1F3073B2}">
      <dgm:prSet phldrT="[Texto]" custT="1"/>
      <dgm:spPr/>
      <dgm:t>
        <a:bodyPr/>
        <a:lstStyle/>
        <a:p>
          <a:r>
            <a:rPr lang="pt-BR" sz="1600" b="0" dirty="0" smtClean="0"/>
            <a:t>Avaliação de Agilidade de Aprendizagem</a:t>
          </a:r>
          <a:endParaRPr lang="en-US" sz="1600" b="0" noProof="0" dirty="0"/>
        </a:p>
      </dgm:t>
    </dgm:pt>
    <dgm:pt modelId="{36236A03-E6DB-4659-8003-98EF18AF5EA7}" type="parTrans" cxnId="{6ED795EA-F601-46B7-BA8B-035CBBBB80A6}">
      <dgm:prSet/>
      <dgm:spPr/>
      <dgm:t>
        <a:bodyPr/>
        <a:lstStyle/>
        <a:p>
          <a:endParaRPr lang="pt-BR"/>
        </a:p>
      </dgm:t>
    </dgm:pt>
    <dgm:pt modelId="{022265BA-9851-464E-B3AE-DF1A7DC07B20}" type="sibTrans" cxnId="{6ED795EA-F601-46B7-BA8B-035CBBBB80A6}">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8F36D037-DD8F-4930-A679-0405C2C185D8}" type="pres">
      <dgm:prSet presAssocID="{89330088-334B-4F99-83A4-FFEE1F3073B2}" presName="parTxOnly" presStyleLbl="node1" presStyleIdx="0" presStyleCnt="1" custLinFactNeighborX="-2285" custLinFactNeighborY="-12108">
        <dgm:presLayoutVars>
          <dgm:chMax val="0"/>
          <dgm:chPref val="0"/>
          <dgm:bulletEnabled val="1"/>
        </dgm:presLayoutVars>
      </dgm:prSet>
      <dgm:spPr/>
      <dgm:t>
        <a:bodyPr/>
        <a:lstStyle/>
        <a:p>
          <a:endParaRPr lang="pt-BR"/>
        </a:p>
      </dgm:t>
    </dgm:pt>
  </dgm:ptLst>
  <dgm:cxnLst>
    <dgm:cxn modelId="{FC534BA6-4D10-40D3-9401-2632A0C4FB94}" type="presOf" srcId="{85F01636-1A2B-4BCF-9D5E-38C59AA04E68}" destId="{E4D8A5CF-19F9-47C6-A4A4-C452756E1E02}" srcOrd="0" destOrd="0" presId="urn:microsoft.com/office/officeart/2005/8/layout/chevron1"/>
    <dgm:cxn modelId="{961CA920-AE89-45A1-B681-0EF900D10A82}" type="presOf" srcId="{89330088-334B-4F99-83A4-FFEE1F3073B2}" destId="{8F36D037-DD8F-4930-A679-0405C2C185D8}" srcOrd="0" destOrd="0" presId="urn:microsoft.com/office/officeart/2005/8/layout/chevron1"/>
    <dgm:cxn modelId="{6ED795EA-F601-46B7-BA8B-035CBBBB80A6}" srcId="{85F01636-1A2B-4BCF-9D5E-38C59AA04E68}" destId="{89330088-334B-4F99-83A4-FFEE1F3073B2}" srcOrd="0" destOrd="0" parTransId="{36236A03-E6DB-4659-8003-98EF18AF5EA7}" sibTransId="{022265BA-9851-464E-B3AE-DF1A7DC07B20}"/>
    <dgm:cxn modelId="{E88B5E4F-B946-44EB-9A99-2E8F414AAB14}" type="presParOf" srcId="{E4D8A5CF-19F9-47C6-A4A4-C452756E1E02}" destId="{8F36D037-DD8F-4930-A679-0405C2C185D8}"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96E795A3-22AD-44B1-8215-E7270718C39C}">
      <dgm:prSet phldrT="[Texto]"/>
      <dgm:spPr/>
      <dgm:t>
        <a:bodyPr/>
        <a:lstStyle/>
        <a:p>
          <a:r>
            <a:rPr lang="en-US" b="1" noProof="0" dirty="0" err="1" smtClean="0"/>
            <a:t>Definição</a:t>
          </a:r>
          <a:r>
            <a:rPr lang="en-US" b="1" noProof="0" dirty="0" smtClean="0"/>
            <a:t> dos </a:t>
          </a:r>
          <a:r>
            <a:rPr lang="en-US" b="1" noProof="0" dirty="0" err="1" smtClean="0"/>
            <a:t>Participantes</a:t>
          </a:r>
          <a:endParaRPr lang="en-US" b="1" noProof="0" dirty="0"/>
        </a:p>
      </dgm:t>
    </dgm:pt>
    <dgm:pt modelId="{8A4D6CC2-BBCB-467D-9BB3-E09274E4C5BD}" type="parTrans" cxnId="{040B8D95-C2B5-40FC-B93C-7600C616E1AA}">
      <dgm:prSet/>
      <dgm:spPr/>
      <dgm:t>
        <a:bodyPr/>
        <a:lstStyle/>
        <a:p>
          <a:endParaRPr lang="pt-BR"/>
        </a:p>
      </dgm:t>
    </dgm:pt>
    <dgm:pt modelId="{BCF688F6-E1F9-42D6-9223-8032BB1C07CF}" type="sibTrans" cxnId="{040B8D95-C2B5-40FC-B93C-7600C616E1AA}">
      <dgm:prSet/>
      <dgm:spPr/>
      <dgm:t>
        <a:bodyPr/>
        <a:lstStyle/>
        <a:p>
          <a:endParaRPr lang="pt-BR"/>
        </a:p>
      </dgm:t>
    </dgm:pt>
    <dgm:pt modelId="{FF9C7A3C-8E04-4B40-A8EC-5C82346AB8A4}">
      <dgm:prSet phldrT="[Texto]"/>
      <dgm:spPr/>
      <dgm:t>
        <a:bodyPr/>
        <a:lstStyle/>
        <a:p>
          <a:r>
            <a:rPr lang="pt-BR" b="1" noProof="0" dirty="0" smtClean="0"/>
            <a:t>Avaliação de Metas e Desempenho na Função</a:t>
          </a:r>
          <a:endParaRPr lang="en-US" b="1" noProof="0" dirty="0"/>
        </a:p>
      </dgm:t>
    </dgm:pt>
    <dgm:pt modelId="{A0F498C7-1B31-4F86-AC1F-EE88C888D91E}" type="parTrans" cxnId="{6C29B001-13C1-41C2-9608-B7397D3E7FE0}">
      <dgm:prSet/>
      <dgm:spPr/>
      <dgm:t>
        <a:bodyPr/>
        <a:lstStyle/>
        <a:p>
          <a:endParaRPr lang="pt-BR"/>
        </a:p>
      </dgm:t>
    </dgm:pt>
    <dgm:pt modelId="{24891FA5-F10B-46E7-9D7A-D4832ACEC617}" type="sibTrans" cxnId="{6C29B001-13C1-41C2-9608-B7397D3E7FE0}">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5349C9AA-5BA2-47F0-9897-60B79F287F01}" type="pres">
      <dgm:prSet presAssocID="{96E795A3-22AD-44B1-8215-E7270718C39C}" presName="parTxOnly" presStyleLbl="node1" presStyleIdx="0" presStyleCnt="2" custLinFactX="7424" custLinFactNeighborX="100000">
        <dgm:presLayoutVars>
          <dgm:chMax val="0"/>
          <dgm:chPref val="0"/>
          <dgm:bulletEnabled val="1"/>
        </dgm:presLayoutVars>
      </dgm:prSet>
      <dgm:spPr/>
      <dgm:t>
        <a:bodyPr/>
        <a:lstStyle/>
        <a:p>
          <a:endParaRPr lang="pt-BR"/>
        </a:p>
      </dgm:t>
    </dgm:pt>
    <dgm:pt modelId="{BC6EB622-C3CD-477E-85B7-E6DABA33B277}" type="pres">
      <dgm:prSet presAssocID="{BCF688F6-E1F9-42D6-9223-8032BB1C07CF}" presName="parTxOnlySpace" presStyleCnt="0"/>
      <dgm:spPr/>
    </dgm:pt>
    <dgm:pt modelId="{3958A630-191C-4052-911E-8EA77F806DEB}" type="pres">
      <dgm:prSet presAssocID="{FF9C7A3C-8E04-4B40-A8EC-5C82346AB8A4}" presName="parTxOnly" presStyleLbl="node1" presStyleIdx="1" presStyleCnt="2" custLinFactNeighborX="1673" custLinFactNeighborY="0">
        <dgm:presLayoutVars>
          <dgm:chMax val="0"/>
          <dgm:chPref val="0"/>
          <dgm:bulletEnabled val="1"/>
        </dgm:presLayoutVars>
      </dgm:prSet>
      <dgm:spPr/>
      <dgm:t>
        <a:bodyPr/>
        <a:lstStyle/>
        <a:p>
          <a:endParaRPr lang="pt-BR"/>
        </a:p>
      </dgm:t>
    </dgm:pt>
  </dgm:ptLst>
  <dgm:cxnLst>
    <dgm:cxn modelId="{040B8D95-C2B5-40FC-B93C-7600C616E1AA}" srcId="{85F01636-1A2B-4BCF-9D5E-38C59AA04E68}" destId="{96E795A3-22AD-44B1-8215-E7270718C39C}" srcOrd="0" destOrd="0" parTransId="{8A4D6CC2-BBCB-467D-9BB3-E09274E4C5BD}" sibTransId="{BCF688F6-E1F9-42D6-9223-8032BB1C07CF}"/>
    <dgm:cxn modelId="{AA9898A8-9260-4915-A24D-1D488547970F}" type="presOf" srcId="{85F01636-1A2B-4BCF-9D5E-38C59AA04E68}" destId="{E4D8A5CF-19F9-47C6-A4A4-C452756E1E02}" srcOrd="0" destOrd="0" presId="urn:microsoft.com/office/officeart/2005/8/layout/chevron1"/>
    <dgm:cxn modelId="{D60547F6-2EC2-44B7-A2B2-F262E91E922B}" type="presOf" srcId="{FF9C7A3C-8E04-4B40-A8EC-5C82346AB8A4}" destId="{3958A630-191C-4052-911E-8EA77F806DEB}" srcOrd="0" destOrd="0" presId="urn:microsoft.com/office/officeart/2005/8/layout/chevron1"/>
    <dgm:cxn modelId="{58191FC6-3097-4746-A2C4-2A64DDB2782F}" type="presOf" srcId="{96E795A3-22AD-44B1-8215-E7270718C39C}" destId="{5349C9AA-5BA2-47F0-9897-60B79F287F01}" srcOrd="0" destOrd="0" presId="urn:microsoft.com/office/officeart/2005/8/layout/chevron1"/>
    <dgm:cxn modelId="{6C29B001-13C1-41C2-9608-B7397D3E7FE0}" srcId="{85F01636-1A2B-4BCF-9D5E-38C59AA04E68}" destId="{FF9C7A3C-8E04-4B40-A8EC-5C82346AB8A4}" srcOrd="1" destOrd="0" parTransId="{A0F498C7-1B31-4F86-AC1F-EE88C888D91E}" sibTransId="{24891FA5-F10B-46E7-9D7A-D4832ACEC617}"/>
    <dgm:cxn modelId="{C864C51C-F6C5-4278-B11A-009A1E2E5868}" type="presParOf" srcId="{E4D8A5CF-19F9-47C6-A4A4-C452756E1E02}" destId="{5349C9AA-5BA2-47F0-9897-60B79F287F01}" srcOrd="0" destOrd="0" presId="urn:microsoft.com/office/officeart/2005/8/layout/chevron1"/>
    <dgm:cxn modelId="{4118DB90-D2DD-4018-99D4-6793B4177601}" type="presParOf" srcId="{E4D8A5CF-19F9-47C6-A4A4-C452756E1E02}" destId="{BC6EB622-C3CD-477E-85B7-E6DABA33B277}" srcOrd="1" destOrd="0" presId="urn:microsoft.com/office/officeart/2005/8/layout/chevron1"/>
    <dgm:cxn modelId="{373C1F0E-B1A1-424C-B872-D73C392B49E4}" type="presParOf" srcId="{E4D8A5CF-19F9-47C6-A4A4-C452756E1E02}" destId="{3958A630-191C-4052-911E-8EA77F806DEB}" srcOrd="2"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89330088-334B-4F99-83A4-FFEE1F3073B2}">
      <dgm:prSet phldrT="[Texto]" custT="1"/>
      <dgm:spPr/>
      <dgm:t>
        <a:bodyPr/>
        <a:lstStyle/>
        <a:p>
          <a:r>
            <a:rPr lang="pt-BR" sz="1600" b="0" dirty="0" smtClean="0"/>
            <a:t>Avaliação de Agilidade de Aprendizagem</a:t>
          </a:r>
          <a:endParaRPr lang="en-US" sz="1600" b="0" noProof="0" dirty="0"/>
        </a:p>
      </dgm:t>
    </dgm:pt>
    <dgm:pt modelId="{36236A03-E6DB-4659-8003-98EF18AF5EA7}" type="parTrans" cxnId="{6ED795EA-F601-46B7-BA8B-035CBBBB80A6}">
      <dgm:prSet/>
      <dgm:spPr/>
      <dgm:t>
        <a:bodyPr/>
        <a:lstStyle/>
        <a:p>
          <a:endParaRPr lang="pt-BR"/>
        </a:p>
      </dgm:t>
    </dgm:pt>
    <dgm:pt modelId="{022265BA-9851-464E-B3AE-DF1A7DC07B20}" type="sibTrans" cxnId="{6ED795EA-F601-46B7-BA8B-035CBBBB80A6}">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8F36D037-DD8F-4930-A679-0405C2C185D8}" type="pres">
      <dgm:prSet presAssocID="{89330088-334B-4F99-83A4-FFEE1F3073B2}" presName="parTxOnly" presStyleLbl="node1" presStyleIdx="0" presStyleCnt="1" custLinFactNeighborX="-2285" custLinFactNeighborY="-12108">
        <dgm:presLayoutVars>
          <dgm:chMax val="0"/>
          <dgm:chPref val="0"/>
          <dgm:bulletEnabled val="1"/>
        </dgm:presLayoutVars>
      </dgm:prSet>
      <dgm:spPr/>
      <dgm:t>
        <a:bodyPr/>
        <a:lstStyle/>
        <a:p>
          <a:endParaRPr lang="pt-BR"/>
        </a:p>
      </dgm:t>
    </dgm:pt>
  </dgm:ptLst>
  <dgm:cxnLst>
    <dgm:cxn modelId="{593E3FB3-6206-4EA4-9AA9-C8A0AD084240}" type="presOf" srcId="{85F01636-1A2B-4BCF-9D5E-38C59AA04E68}" destId="{E4D8A5CF-19F9-47C6-A4A4-C452756E1E02}" srcOrd="0" destOrd="0" presId="urn:microsoft.com/office/officeart/2005/8/layout/chevron1"/>
    <dgm:cxn modelId="{6ED795EA-F601-46B7-BA8B-035CBBBB80A6}" srcId="{85F01636-1A2B-4BCF-9D5E-38C59AA04E68}" destId="{89330088-334B-4F99-83A4-FFEE1F3073B2}" srcOrd="0" destOrd="0" parTransId="{36236A03-E6DB-4659-8003-98EF18AF5EA7}" sibTransId="{022265BA-9851-464E-B3AE-DF1A7DC07B20}"/>
    <dgm:cxn modelId="{900B8206-0838-47AE-A8F1-0802503E487E}" type="presOf" srcId="{89330088-334B-4F99-83A4-FFEE1F3073B2}" destId="{8F36D037-DD8F-4930-A679-0405C2C185D8}" srcOrd="0" destOrd="0" presId="urn:microsoft.com/office/officeart/2005/8/layout/chevron1"/>
    <dgm:cxn modelId="{65AB57B0-D280-4BB1-819D-5C16290F7952}" type="presParOf" srcId="{E4D8A5CF-19F9-47C6-A4A4-C452756E1E02}" destId="{8F36D037-DD8F-4930-A679-0405C2C185D8}"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96E795A3-22AD-44B1-8215-E7270718C39C}">
      <dgm:prSet phldrT="[Texto]"/>
      <dgm:spPr/>
      <dgm:t>
        <a:bodyPr/>
        <a:lstStyle/>
        <a:p>
          <a:r>
            <a:rPr lang="en-US" b="1" noProof="0" dirty="0" smtClean="0"/>
            <a:t>Pre-Work</a:t>
          </a:r>
          <a:endParaRPr lang="en-US" b="1" noProof="0" dirty="0"/>
        </a:p>
      </dgm:t>
    </dgm:pt>
    <dgm:pt modelId="{8A4D6CC2-BBCB-467D-9BB3-E09274E4C5BD}" type="parTrans" cxnId="{040B8D95-C2B5-40FC-B93C-7600C616E1AA}">
      <dgm:prSet/>
      <dgm:spPr/>
      <dgm:t>
        <a:bodyPr/>
        <a:lstStyle/>
        <a:p>
          <a:endParaRPr lang="pt-BR"/>
        </a:p>
      </dgm:t>
    </dgm:pt>
    <dgm:pt modelId="{BCF688F6-E1F9-42D6-9223-8032BB1C07CF}" type="sibTrans" cxnId="{040B8D95-C2B5-40FC-B93C-7600C616E1AA}">
      <dgm:prSet/>
      <dgm:spPr/>
      <dgm:t>
        <a:bodyPr/>
        <a:lstStyle/>
        <a:p>
          <a:endParaRPr lang="pt-BR"/>
        </a:p>
      </dgm:t>
    </dgm:pt>
    <dgm:pt modelId="{FF9C7A3C-8E04-4B40-A8EC-5C82346AB8A4}">
      <dgm:prSet phldrT="[Texto]"/>
      <dgm:spPr/>
      <dgm:t>
        <a:bodyPr/>
        <a:lstStyle/>
        <a:p>
          <a:r>
            <a:rPr lang="en-US" b="1" noProof="0" dirty="0" err="1" smtClean="0"/>
            <a:t>Comitês</a:t>
          </a:r>
          <a:endParaRPr lang="en-US" b="1" noProof="0" dirty="0"/>
        </a:p>
      </dgm:t>
    </dgm:pt>
    <dgm:pt modelId="{A0F498C7-1B31-4F86-AC1F-EE88C888D91E}" type="parTrans" cxnId="{6C29B001-13C1-41C2-9608-B7397D3E7FE0}">
      <dgm:prSet/>
      <dgm:spPr/>
      <dgm:t>
        <a:bodyPr/>
        <a:lstStyle/>
        <a:p>
          <a:endParaRPr lang="pt-BR"/>
        </a:p>
      </dgm:t>
    </dgm:pt>
    <dgm:pt modelId="{24891FA5-F10B-46E7-9D7A-D4832ACEC617}" type="sibTrans" cxnId="{6C29B001-13C1-41C2-9608-B7397D3E7FE0}">
      <dgm:prSet/>
      <dgm:spPr/>
      <dgm:t>
        <a:bodyPr/>
        <a:lstStyle/>
        <a:p>
          <a:endParaRPr lang="pt-BR"/>
        </a:p>
      </dgm:t>
    </dgm:pt>
    <dgm:pt modelId="{126DA913-A95F-42D1-BADA-5BF779391C8A}">
      <dgm:prSet phldrT="[Texto]"/>
      <dgm:spPr/>
      <dgm:t>
        <a:bodyPr/>
        <a:lstStyle/>
        <a:p>
          <a:r>
            <a:rPr lang="en-US" b="1" noProof="0" dirty="0" smtClean="0"/>
            <a:t>Feedback</a:t>
          </a:r>
          <a:endParaRPr lang="en-US" b="1" noProof="0" dirty="0"/>
        </a:p>
      </dgm:t>
    </dgm:pt>
    <dgm:pt modelId="{265AAF0B-C4CF-46E1-A8CE-7F19322B3493}" type="parTrans" cxnId="{898783B7-A054-4D85-9B38-6EBA339ABF4C}">
      <dgm:prSet/>
      <dgm:spPr/>
      <dgm:t>
        <a:bodyPr/>
        <a:lstStyle/>
        <a:p>
          <a:endParaRPr lang="pt-BR"/>
        </a:p>
      </dgm:t>
    </dgm:pt>
    <dgm:pt modelId="{CCFA2878-64E8-4392-B854-D596BE23FB4B}" type="sibTrans" cxnId="{898783B7-A054-4D85-9B38-6EBA339ABF4C}">
      <dgm:prSet/>
      <dgm:spPr/>
      <dgm:t>
        <a:bodyPr/>
        <a:lstStyle/>
        <a:p>
          <a:endParaRPr lang="pt-BR"/>
        </a:p>
      </dgm:t>
    </dgm:pt>
    <dgm:pt modelId="{1FCC246E-D98D-4B84-95E0-AC5034EC8143}">
      <dgm:prSet phldrT="[Texto]"/>
      <dgm:spPr/>
      <dgm:t>
        <a:bodyPr/>
        <a:lstStyle/>
        <a:p>
          <a:r>
            <a:rPr lang="en-US" b="1" noProof="0" dirty="0" err="1" smtClean="0"/>
            <a:t>Assinatura</a:t>
          </a:r>
          <a:endParaRPr lang="en-US" b="1" noProof="0" dirty="0"/>
        </a:p>
      </dgm:t>
    </dgm:pt>
    <dgm:pt modelId="{0DF74076-4F9E-4CFC-8C93-264679006C15}" type="parTrans" cxnId="{F8FA435A-4DA3-4679-9BCB-B74CB1228F43}">
      <dgm:prSet/>
      <dgm:spPr/>
      <dgm:t>
        <a:bodyPr/>
        <a:lstStyle/>
        <a:p>
          <a:endParaRPr lang="pt-BR"/>
        </a:p>
      </dgm:t>
    </dgm:pt>
    <dgm:pt modelId="{C86D0685-0A3E-44FB-8BAB-79BA14AC71E1}" type="sibTrans" cxnId="{F8FA435A-4DA3-4679-9BCB-B74CB1228F43}">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5349C9AA-5BA2-47F0-9897-60B79F287F01}" type="pres">
      <dgm:prSet presAssocID="{96E795A3-22AD-44B1-8215-E7270718C39C}" presName="parTxOnly" presStyleLbl="node1" presStyleIdx="0" presStyleCnt="4" custLinFactX="7424" custLinFactNeighborX="100000">
        <dgm:presLayoutVars>
          <dgm:chMax val="0"/>
          <dgm:chPref val="0"/>
          <dgm:bulletEnabled val="1"/>
        </dgm:presLayoutVars>
      </dgm:prSet>
      <dgm:spPr/>
      <dgm:t>
        <a:bodyPr/>
        <a:lstStyle/>
        <a:p>
          <a:endParaRPr lang="pt-BR"/>
        </a:p>
      </dgm:t>
    </dgm:pt>
    <dgm:pt modelId="{BC6EB622-C3CD-477E-85B7-E6DABA33B277}" type="pres">
      <dgm:prSet presAssocID="{BCF688F6-E1F9-42D6-9223-8032BB1C07CF}" presName="parTxOnlySpace" presStyleCnt="0"/>
      <dgm:spPr/>
    </dgm:pt>
    <dgm:pt modelId="{3958A630-191C-4052-911E-8EA77F806DEB}" type="pres">
      <dgm:prSet presAssocID="{FF9C7A3C-8E04-4B40-A8EC-5C82346AB8A4}" presName="parTxOnly" presStyleLbl="node1" presStyleIdx="1" presStyleCnt="4" custLinFactNeighborX="87134">
        <dgm:presLayoutVars>
          <dgm:chMax val="0"/>
          <dgm:chPref val="0"/>
          <dgm:bulletEnabled val="1"/>
        </dgm:presLayoutVars>
      </dgm:prSet>
      <dgm:spPr/>
      <dgm:t>
        <a:bodyPr/>
        <a:lstStyle/>
        <a:p>
          <a:endParaRPr lang="pt-BR"/>
        </a:p>
      </dgm:t>
    </dgm:pt>
    <dgm:pt modelId="{11E9A409-AAAB-40DD-85BD-7666608F8FA7}" type="pres">
      <dgm:prSet presAssocID="{24891FA5-F10B-46E7-9D7A-D4832ACEC617}" presName="parTxOnlySpace" presStyleCnt="0"/>
      <dgm:spPr/>
    </dgm:pt>
    <dgm:pt modelId="{0EA5BDB5-7FE1-4B6A-B2B0-1CC181CB6FEC}" type="pres">
      <dgm:prSet presAssocID="{126DA913-A95F-42D1-BADA-5BF779391C8A}" presName="parTxOnly" presStyleLbl="node1" presStyleIdx="2" presStyleCnt="4">
        <dgm:presLayoutVars>
          <dgm:chMax val="0"/>
          <dgm:chPref val="0"/>
          <dgm:bulletEnabled val="1"/>
        </dgm:presLayoutVars>
      </dgm:prSet>
      <dgm:spPr/>
      <dgm:t>
        <a:bodyPr/>
        <a:lstStyle/>
        <a:p>
          <a:endParaRPr lang="pt-BR"/>
        </a:p>
      </dgm:t>
    </dgm:pt>
    <dgm:pt modelId="{B4A82E2D-7CD6-43C3-B7CB-CCEE4FE8EB31}" type="pres">
      <dgm:prSet presAssocID="{CCFA2878-64E8-4392-B854-D596BE23FB4B}" presName="parTxOnlySpace" presStyleCnt="0"/>
      <dgm:spPr/>
    </dgm:pt>
    <dgm:pt modelId="{9155B634-A2A1-4BEE-8D38-872E0356090A}" type="pres">
      <dgm:prSet presAssocID="{1FCC246E-D98D-4B84-95E0-AC5034EC8143}" presName="parTxOnly" presStyleLbl="node1" presStyleIdx="3" presStyleCnt="4" custLinFactNeighborX="-95843">
        <dgm:presLayoutVars>
          <dgm:chMax val="0"/>
          <dgm:chPref val="0"/>
          <dgm:bulletEnabled val="1"/>
        </dgm:presLayoutVars>
      </dgm:prSet>
      <dgm:spPr/>
      <dgm:t>
        <a:bodyPr/>
        <a:lstStyle/>
        <a:p>
          <a:endParaRPr lang="pt-BR"/>
        </a:p>
      </dgm:t>
    </dgm:pt>
  </dgm:ptLst>
  <dgm:cxnLst>
    <dgm:cxn modelId="{040B8D95-C2B5-40FC-B93C-7600C616E1AA}" srcId="{85F01636-1A2B-4BCF-9D5E-38C59AA04E68}" destId="{96E795A3-22AD-44B1-8215-E7270718C39C}" srcOrd="0" destOrd="0" parTransId="{8A4D6CC2-BBCB-467D-9BB3-E09274E4C5BD}" sibTransId="{BCF688F6-E1F9-42D6-9223-8032BB1C07CF}"/>
    <dgm:cxn modelId="{F8FA435A-4DA3-4679-9BCB-B74CB1228F43}" srcId="{85F01636-1A2B-4BCF-9D5E-38C59AA04E68}" destId="{1FCC246E-D98D-4B84-95E0-AC5034EC8143}" srcOrd="3" destOrd="0" parTransId="{0DF74076-4F9E-4CFC-8C93-264679006C15}" sibTransId="{C86D0685-0A3E-44FB-8BAB-79BA14AC71E1}"/>
    <dgm:cxn modelId="{23A9551F-4042-4A64-9870-1ABA9E5418E1}" type="presOf" srcId="{85F01636-1A2B-4BCF-9D5E-38C59AA04E68}" destId="{E4D8A5CF-19F9-47C6-A4A4-C452756E1E02}" srcOrd="0" destOrd="0" presId="urn:microsoft.com/office/officeart/2005/8/layout/chevron1"/>
    <dgm:cxn modelId="{AA4C3F81-DCE1-4D26-B2D0-7C1B915E08E8}" type="presOf" srcId="{126DA913-A95F-42D1-BADA-5BF779391C8A}" destId="{0EA5BDB5-7FE1-4B6A-B2B0-1CC181CB6FEC}" srcOrd="0" destOrd="0" presId="urn:microsoft.com/office/officeart/2005/8/layout/chevron1"/>
    <dgm:cxn modelId="{BED90E13-CD58-4315-8AC3-C3BB34A4C619}" type="presOf" srcId="{1FCC246E-D98D-4B84-95E0-AC5034EC8143}" destId="{9155B634-A2A1-4BEE-8D38-872E0356090A}" srcOrd="0" destOrd="0" presId="urn:microsoft.com/office/officeart/2005/8/layout/chevron1"/>
    <dgm:cxn modelId="{59B11F34-C2E0-43B7-9282-31333FB325B9}" type="presOf" srcId="{FF9C7A3C-8E04-4B40-A8EC-5C82346AB8A4}" destId="{3958A630-191C-4052-911E-8EA77F806DEB}" srcOrd="0" destOrd="0" presId="urn:microsoft.com/office/officeart/2005/8/layout/chevron1"/>
    <dgm:cxn modelId="{0840F82D-1416-4364-9351-8718455BFE30}" type="presOf" srcId="{96E795A3-22AD-44B1-8215-E7270718C39C}" destId="{5349C9AA-5BA2-47F0-9897-60B79F287F01}" srcOrd="0" destOrd="0" presId="urn:microsoft.com/office/officeart/2005/8/layout/chevron1"/>
    <dgm:cxn modelId="{6C29B001-13C1-41C2-9608-B7397D3E7FE0}" srcId="{85F01636-1A2B-4BCF-9D5E-38C59AA04E68}" destId="{FF9C7A3C-8E04-4B40-A8EC-5C82346AB8A4}" srcOrd="1" destOrd="0" parTransId="{A0F498C7-1B31-4F86-AC1F-EE88C888D91E}" sibTransId="{24891FA5-F10B-46E7-9D7A-D4832ACEC617}"/>
    <dgm:cxn modelId="{898783B7-A054-4D85-9B38-6EBA339ABF4C}" srcId="{85F01636-1A2B-4BCF-9D5E-38C59AA04E68}" destId="{126DA913-A95F-42D1-BADA-5BF779391C8A}" srcOrd="2" destOrd="0" parTransId="{265AAF0B-C4CF-46E1-A8CE-7F19322B3493}" sibTransId="{CCFA2878-64E8-4392-B854-D596BE23FB4B}"/>
    <dgm:cxn modelId="{C6B09626-7133-4B89-A884-39FDB50F8EEE}" type="presParOf" srcId="{E4D8A5CF-19F9-47C6-A4A4-C452756E1E02}" destId="{5349C9AA-5BA2-47F0-9897-60B79F287F01}" srcOrd="0" destOrd="0" presId="urn:microsoft.com/office/officeart/2005/8/layout/chevron1"/>
    <dgm:cxn modelId="{046DE411-7B75-4857-BA65-3EB6C137B551}" type="presParOf" srcId="{E4D8A5CF-19F9-47C6-A4A4-C452756E1E02}" destId="{BC6EB622-C3CD-477E-85B7-E6DABA33B277}" srcOrd="1" destOrd="0" presId="urn:microsoft.com/office/officeart/2005/8/layout/chevron1"/>
    <dgm:cxn modelId="{BFF37AE8-592C-4284-9D69-44F886642AB6}" type="presParOf" srcId="{E4D8A5CF-19F9-47C6-A4A4-C452756E1E02}" destId="{3958A630-191C-4052-911E-8EA77F806DEB}" srcOrd="2" destOrd="0" presId="urn:microsoft.com/office/officeart/2005/8/layout/chevron1"/>
    <dgm:cxn modelId="{B0AB6232-C2F4-4200-908A-B818610B3742}" type="presParOf" srcId="{E4D8A5CF-19F9-47C6-A4A4-C452756E1E02}" destId="{11E9A409-AAAB-40DD-85BD-7666608F8FA7}" srcOrd="3" destOrd="0" presId="urn:microsoft.com/office/officeart/2005/8/layout/chevron1"/>
    <dgm:cxn modelId="{0F68F633-8C37-4AB8-BE4D-FE96C73DDEDF}" type="presParOf" srcId="{E4D8A5CF-19F9-47C6-A4A4-C452756E1E02}" destId="{0EA5BDB5-7FE1-4B6A-B2B0-1CC181CB6FEC}" srcOrd="4" destOrd="0" presId="urn:microsoft.com/office/officeart/2005/8/layout/chevron1"/>
    <dgm:cxn modelId="{A391537F-983B-41CE-9440-8ECD08F32E70}" type="presParOf" srcId="{E4D8A5CF-19F9-47C6-A4A4-C452756E1E02}" destId="{B4A82E2D-7CD6-43C3-B7CB-CCEE4FE8EB31}" srcOrd="5" destOrd="0" presId="urn:microsoft.com/office/officeart/2005/8/layout/chevron1"/>
    <dgm:cxn modelId="{4F297798-30F9-48C6-8426-61231855BB73}" type="presParOf" srcId="{E4D8A5CF-19F9-47C6-A4A4-C452756E1E02}" destId="{9155B634-A2A1-4BEE-8D38-872E0356090A}"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96E795A3-22AD-44B1-8215-E7270718C39C}">
      <dgm:prSet phldrT="[Texto]"/>
      <dgm:spPr/>
      <dgm:t>
        <a:bodyPr/>
        <a:lstStyle/>
        <a:p>
          <a:r>
            <a:rPr lang="en-US" b="1" noProof="0" dirty="0" err="1" smtClean="0"/>
            <a:t>Definição</a:t>
          </a:r>
          <a:r>
            <a:rPr lang="en-US" b="1" noProof="0" dirty="0" smtClean="0"/>
            <a:t> dos </a:t>
          </a:r>
          <a:r>
            <a:rPr lang="en-US" b="1" noProof="0" dirty="0" err="1" smtClean="0"/>
            <a:t>Participantes</a:t>
          </a:r>
          <a:endParaRPr lang="en-US" b="1" noProof="0" dirty="0"/>
        </a:p>
      </dgm:t>
    </dgm:pt>
    <dgm:pt modelId="{8A4D6CC2-BBCB-467D-9BB3-E09274E4C5BD}" type="parTrans" cxnId="{040B8D95-C2B5-40FC-B93C-7600C616E1AA}">
      <dgm:prSet/>
      <dgm:spPr/>
      <dgm:t>
        <a:bodyPr/>
        <a:lstStyle/>
        <a:p>
          <a:endParaRPr lang="pt-BR"/>
        </a:p>
      </dgm:t>
    </dgm:pt>
    <dgm:pt modelId="{BCF688F6-E1F9-42D6-9223-8032BB1C07CF}" type="sibTrans" cxnId="{040B8D95-C2B5-40FC-B93C-7600C616E1AA}">
      <dgm:prSet/>
      <dgm:spPr/>
      <dgm:t>
        <a:bodyPr/>
        <a:lstStyle/>
        <a:p>
          <a:endParaRPr lang="pt-BR"/>
        </a:p>
      </dgm:t>
    </dgm:pt>
    <dgm:pt modelId="{FF9C7A3C-8E04-4B40-A8EC-5C82346AB8A4}">
      <dgm:prSet phldrT="[Texto]"/>
      <dgm:spPr/>
      <dgm:t>
        <a:bodyPr/>
        <a:lstStyle/>
        <a:p>
          <a:r>
            <a:rPr lang="pt-BR" b="1" noProof="0" dirty="0" smtClean="0"/>
            <a:t>Avaliação de Metas e Desempenho na Função</a:t>
          </a:r>
          <a:endParaRPr lang="en-US" b="1" noProof="0" dirty="0"/>
        </a:p>
      </dgm:t>
    </dgm:pt>
    <dgm:pt modelId="{A0F498C7-1B31-4F86-AC1F-EE88C888D91E}" type="parTrans" cxnId="{6C29B001-13C1-41C2-9608-B7397D3E7FE0}">
      <dgm:prSet/>
      <dgm:spPr/>
      <dgm:t>
        <a:bodyPr/>
        <a:lstStyle/>
        <a:p>
          <a:endParaRPr lang="pt-BR"/>
        </a:p>
      </dgm:t>
    </dgm:pt>
    <dgm:pt modelId="{24891FA5-F10B-46E7-9D7A-D4832ACEC617}" type="sibTrans" cxnId="{6C29B001-13C1-41C2-9608-B7397D3E7FE0}">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5349C9AA-5BA2-47F0-9897-60B79F287F01}" type="pres">
      <dgm:prSet presAssocID="{96E795A3-22AD-44B1-8215-E7270718C39C}" presName="parTxOnly" presStyleLbl="node1" presStyleIdx="0" presStyleCnt="2" custLinFactX="7424" custLinFactNeighborX="100000">
        <dgm:presLayoutVars>
          <dgm:chMax val="0"/>
          <dgm:chPref val="0"/>
          <dgm:bulletEnabled val="1"/>
        </dgm:presLayoutVars>
      </dgm:prSet>
      <dgm:spPr/>
      <dgm:t>
        <a:bodyPr/>
        <a:lstStyle/>
        <a:p>
          <a:endParaRPr lang="pt-BR"/>
        </a:p>
      </dgm:t>
    </dgm:pt>
    <dgm:pt modelId="{BC6EB622-C3CD-477E-85B7-E6DABA33B277}" type="pres">
      <dgm:prSet presAssocID="{BCF688F6-E1F9-42D6-9223-8032BB1C07CF}" presName="parTxOnlySpace" presStyleCnt="0"/>
      <dgm:spPr/>
    </dgm:pt>
    <dgm:pt modelId="{3958A630-191C-4052-911E-8EA77F806DEB}" type="pres">
      <dgm:prSet presAssocID="{FF9C7A3C-8E04-4B40-A8EC-5C82346AB8A4}" presName="parTxOnly" presStyleLbl="node1" presStyleIdx="1" presStyleCnt="2" custLinFactNeighborX="1673" custLinFactNeighborY="0">
        <dgm:presLayoutVars>
          <dgm:chMax val="0"/>
          <dgm:chPref val="0"/>
          <dgm:bulletEnabled val="1"/>
        </dgm:presLayoutVars>
      </dgm:prSet>
      <dgm:spPr/>
      <dgm:t>
        <a:bodyPr/>
        <a:lstStyle/>
        <a:p>
          <a:endParaRPr lang="pt-BR"/>
        </a:p>
      </dgm:t>
    </dgm:pt>
  </dgm:ptLst>
  <dgm:cxnLst>
    <dgm:cxn modelId="{21B6B038-5FA6-43CE-8F72-DFCE05FC7619}" type="presOf" srcId="{96E795A3-22AD-44B1-8215-E7270718C39C}" destId="{5349C9AA-5BA2-47F0-9897-60B79F287F01}" srcOrd="0" destOrd="0" presId="urn:microsoft.com/office/officeart/2005/8/layout/chevron1"/>
    <dgm:cxn modelId="{9B223563-492C-4A52-A7B1-9A0C24E90C79}" type="presOf" srcId="{85F01636-1A2B-4BCF-9D5E-38C59AA04E68}" destId="{E4D8A5CF-19F9-47C6-A4A4-C452756E1E02}" srcOrd="0" destOrd="0" presId="urn:microsoft.com/office/officeart/2005/8/layout/chevron1"/>
    <dgm:cxn modelId="{040B8D95-C2B5-40FC-B93C-7600C616E1AA}" srcId="{85F01636-1A2B-4BCF-9D5E-38C59AA04E68}" destId="{96E795A3-22AD-44B1-8215-E7270718C39C}" srcOrd="0" destOrd="0" parTransId="{8A4D6CC2-BBCB-467D-9BB3-E09274E4C5BD}" sibTransId="{BCF688F6-E1F9-42D6-9223-8032BB1C07CF}"/>
    <dgm:cxn modelId="{81DBBAB9-30F6-4534-9A67-58994B08741E}" type="presOf" srcId="{FF9C7A3C-8E04-4B40-A8EC-5C82346AB8A4}" destId="{3958A630-191C-4052-911E-8EA77F806DEB}" srcOrd="0" destOrd="0" presId="urn:microsoft.com/office/officeart/2005/8/layout/chevron1"/>
    <dgm:cxn modelId="{6C29B001-13C1-41C2-9608-B7397D3E7FE0}" srcId="{85F01636-1A2B-4BCF-9D5E-38C59AA04E68}" destId="{FF9C7A3C-8E04-4B40-A8EC-5C82346AB8A4}" srcOrd="1" destOrd="0" parTransId="{A0F498C7-1B31-4F86-AC1F-EE88C888D91E}" sibTransId="{24891FA5-F10B-46E7-9D7A-D4832ACEC617}"/>
    <dgm:cxn modelId="{F7A779D6-0EEA-4BA4-9460-D590DBE8DDE1}" type="presParOf" srcId="{E4D8A5CF-19F9-47C6-A4A4-C452756E1E02}" destId="{5349C9AA-5BA2-47F0-9897-60B79F287F01}" srcOrd="0" destOrd="0" presId="urn:microsoft.com/office/officeart/2005/8/layout/chevron1"/>
    <dgm:cxn modelId="{CF635373-075B-4D12-9833-6AF446C2B0CF}" type="presParOf" srcId="{E4D8A5CF-19F9-47C6-A4A4-C452756E1E02}" destId="{BC6EB622-C3CD-477E-85B7-E6DABA33B277}" srcOrd="1" destOrd="0" presId="urn:microsoft.com/office/officeart/2005/8/layout/chevron1"/>
    <dgm:cxn modelId="{91846275-2CE9-400F-BF2D-0B9AB79FB9C2}" type="presParOf" srcId="{E4D8A5CF-19F9-47C6-A4A4-C452756E1E02}" destId="{3958A630-191C-4052-911E-8EA77F806DEB}" srcOrd="2"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89330088-334B-4F99-83A4-FFEE1F3073B2}">
      <dgm:prSet phldrT="[Texto]" custT="1"/>
      <dgm:spPr/>
      <dgm:t>
        <a:bodyPr/>
        <a:lstStyle/>
        <a:p>
          <a:r>
            <a:rPr lang="pt-BR" sz="1600" b="0" dirty="0" smtClean="0"/>
            <a:t>Avaliação de Agilidade de Aprendizagem</a:t>
          </a:r>
          <a:endParaRPr lang="en-US" sz="1600" b="0" noProof="0" dirty="0"/>
        </a:p>
      </dgm:t>
    </dgm:pt>
    <dgm:pt modelId="{36236A03-E6DB-4659-8003-98EF18AF5EA7}" type="parTrans" cxnId="{6ED795EA-F601-46B7-BA8B-035CBBBB80A6}">
      <dgm:prSet/>
      <dgm:spPr/>
      <dgm:t>
        <a:bodyPr/>
        <a:lstStyle/>
        <a:p>
          <a:endParaRPr lang="pt-BR"/>
        </a:p>
      </dgm:t>
    </dgm:pt>
    <dgm:pt modelId="{022265BA-9851-464E-B3AE-DF1A7DC07B20}" type="sibTrans" cxnId="{6ED795EA-F601-46B7-BA8B-035CBBBB80A6}">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8F36D037-DD8F-4930-A679-0405C2C185D8}" type="pres">
      <dgm:prSet presAssocID="{89330088-334B-4F99-83A4-FFEE1F3073B2}" presName="parTxOnly" presStyleLbl="node1" presStyleIdx="0" presStyleCnt="1" custLinFactNeighborX="-2285" custLinFactNeighborY="-12108">
        <dgm:presLayoutVars>
          <dgm:chMax val="0"/>
          <dgm:chPref val="0"/>
          <dgm:bulletEnabled val="1"/>
        </dgm:presLayoutVars>
      </dgm:prSet>
      <dgm:spPr/>
      <dgm:t>
        <a:bodyPr/>
        <a:lstStyle/>
        <a:p>
          <a:endParaRPr lang="pt-BR"/>
        </a:p>
      </dgm:t>
    </dgm:pt>
  </dgm:ptLst>
  <dgm:cxnLst>
    <dgm:cxn modelId="{589BE041-9E60-41CA-90F5-2DA7B8F0BA84}" type="presOf" srcId="{85F01636-1A2B-4BCF-9D5E-38C59AA04E68}" destId="{E4D8A5CF-19F9-47C6-A4A4-C452756E1E02}" srcOrd="0" destOrd="0" presId="urn:microsoft.com/office/officeart/2005/8/layout/chevron1"/>
    <dgm:cxn modelId="{D80C3392-1C0F-4107-9656-DC1D449979B1}" type="presOf" srcId="{89330088-334B-4F99-83A4-FFEE1F3073B2}" destId="{8F36D037-DD8F-4930-A679-0405C2C185D8}" srcOrd="0" destOrd="0" presId="urn:microsoft.com/office/officeart/2005/8/layout/chevron1"/>
    <dgm:cxn modelId="{6ED795EA-F601-46B7-BA8B-035CBBBB80A6}" srcId="{85F01636-1A2B-4BCF-9D5E-38C59AA04E68}" destId="{89330088-334B-4F99-83A4-FFEE1F3073B2}" srcOrd="0" destOrd="0" parTransId="{36236A03-E6DB-4659-8003-98EF18AF5EA7}" sibTransId="{022265BA-9851-464E-B3AE-DF1A7DC07B20}"/>
    <dgm:cxn modelId="{C786F691-1F53-4828-964D-CE75E05682D0}" type="presParOf" srcId="{E4D8A5CF-19F9-47C6-A4A4-C452756E1E02}" destId="{8F36D037-DD8F-4930-A679-0405C2C185D8}"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96E795A3-22AD-44B1-8215-E7270718C39C}">
      <dgm:prSet phldrT="[Texto]"/>
      <dgm:spPr/>
      <dgm:t>
        <a:bodyPr/>
        <a:lstStyle/>
        <a:p>
          <a:r>
            <a:rPr lang="en-US" b="1" noProof="0" dirty="0" smtClean="0"/>
            <a:t>Pre-Work</a:t>
          </a:r>
          <a:endParaRPr lang="en-US" b="1" noProof="0" dirty="0"/>
        </a:p>
      </dgm:t>
    </dgm:pt>
    <dgm:pt modelId="{8A4D6CC2-BBCB-467D-9BB3-E09274E4C5BD}" type="parTrans" cxnId="{040B8D95-C2B5-40FC-B93C-7600C616E1AA}">
      <dgm:prSet/>
      <dgm:spPr/>
      <dgm:t>
        <a:bodyPr/>
        <a:lstStyle/>
        <a:p>
          <a:endParaRPr lang="pt-BR"/>
        </a:p>
      </dgm:t>
    </dgm:pt>
    <dgm:pt modelId="{BCF688F6-E1F9-42D6-9223-8032BB1C07CF}" type="sibTrans" cxnId="{040B8D95-C2B5-40FC-B93C-7600C616E1AA}">
      <dgm:prSet/>
      <dgm:spPr/>
      <dgm:t>
        <a:bodyPr/>
        <a:lstStyle/>
        <a:p>
          <a:endParaRPr lang="pt-BR"/>
        </a:p>
      </dgm:t>
    </dgm:pt>
    <dgm:pt modelId="{FF9C7A3C-8E04-4B40-A8EC-5C82346AB8A4}">
      <dgm:prSet phldrT="[Texto]"/>
      <dgm:spPr/>
      <dgm:t>
        <a:bodyPr/>
        <a:lstStyle/>
        <a:p>
          <a:r>
            <a:rPr lang="en-US" b="1" noProof="0" dirty="0" err="1" smtClean="0"/>
            <a:t>Comitês</a:t>
          </a:r>
          <a:endParaRPr lang="en-US" b="1" noProof="0" dirty="0"/>
        </a:p>
      </dgm:t>
    </dgm:pt>
    <dgm:pt modelId="{A0F498C7-1B31-4F86-AC1F-EE88C888D91E}" type="parTrans" cxnId="{6C29B001-13C1-41C2-9608-B7397D3E7FE0}">
      <dgm:prSet/>
      <dgm:spPr/>
      <dgm:t>
        <a:bodyPr/>
        <a:lstStyle/>
        <a:p>
          <a:endParaRPr lang="pt-BR"/>
        </a:p>
      </dgm:t>
    </dgm:pt>
    <dgm:pt modelId="{24891FA5-F10B-46E7-9D7A-D4832ACEC617}" type="sibTrans" cxnId="{6C29B001-13C1-41C2-9608-B7397D3E7FE0}">
      <dgm:prSet/>
      <dgm:spPr/>
      <dgm:t>
        <a:bodyPr/>
        <a:lstStyle/>
        <a:p>
          <a:endParaRPr lang="pt-BR"/>
        </a:p>
      </dgm:t>
    </dgm:pt>
    <dgm:pt modelId="{126DA913-A95F-42D1-BADA-5BF779391C8A}">
      <dgm:prSet phldrT="[Texto]"/>
      <dgm:spPr/>
      <dgm:t>
        <a:bodyPr/>
        <a:lstStyle/>
        <a:p>
          <a:r>
            <a:rPr lang="en-US" b="1" noProof="0" dirty="0" smtClean="0"/>
            <a:t>Feedback</a:t>
          </a:r>
          <a:endParaRPr lang="en-US" b="1" noProof="0" dirty="0"/>
        </a:p>
      </dgm:t>
    </dgm:pt>
    <dgm:pt modelId="{265AAF0B-C4CF-46E1-A8CE-7F19322B3493}" type="parTrans" cxnId="{898783B7-A054-4D85-9B38-6EBA339ABF4C}">
      <dgm:prSet/>
      <dgm:spPr/>
      <dgm:t>
        <a:bodyPr/>
        <a:lstStyle/>
        <a:p>
          <a:endParaRPr lang="pt-BR"/>
        </a:p>
      </dgm:t>
    </dgm:pt>
    <dgm:pt modelId="{CCFA2878-64E8-4392-B854-D596BE23FB4B}" type="sibTrans" cxnId="{898783B7-A054-4D85-9B38-6EBA339ABF4C}">
      <dgm:prSet/>
      <dgm:spPr/>
      <dgm:t>
        <a:bodyPr/>
        <a:lstStyle/>
        <a:p>
          <a:endParaRPr lang="pt-BR"/>
        </a:p>
      </dgm:t>
    </dgm:pt>
    <dgm:pt modelId="{1FCC246E-D98D-4B84-95E0-AC5034EC8143}">
      <dgm:prSet phldrT="[Texto]"/>
      <dgm:spPr/>
      <dgm:t>
        <a:bodyPr/>
        <a:lstStyle/>
        <a:p>
          <a:r>
            <a:rPr lang="en-US" b="1" noProof="0" dirty="0" err="1" smtClean="0"/>
            <a:t>Assinatura</a:t>
          </a:r>
          <a:endParaRPr lang="en-US" b="1" noProof="0" dirty="0"/>
        </a:p>
      </dgm:t>
    </dgm:pt>
    <dgm:pt modelId="{0DF74076-4F9E-4CFC-8C93-264679006C15}" type="parTrans" cxnId="{F8FA435A-4DA3-4679-9BCB-B74CB1228F43}">
      <dgm:prSet/>
      <dgm:spPr/>
      <dgm:t>
        <a:bodyPr/>
        <a:lstStyle/>
        <a:p>
          <a:endParaRPr lang="pt-BR"/>
        </a:p>
      </dgm:t>
    </dgm:pt>
    <dgm:pt modelId="{C86D0685-0A3E-44FB-8BAB-79BA14AC71E1}" type="sibTrans" cxnId="{F8FA435A-4DA3-4679-9BCB-B74CB1228F43}">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5349C9AA-5BA2-47F0-9897-60B79F287F01}" type="pres">
      <dgm:prSet presAssocID="{96E795A3-22AD-44B1-8215-E7270718C39C}" presName="parTxOnly" presStyleLbl="node1" presStyleIdx="0" presStyleCnt="4" custLinFactX="7424" custLinFactNeighborX="100000">
        <dgm:presLayoutVars>
          <dgm:chMax val="0"/>
          <dgm:chPref val="0"/>
          <dgm:bulletEnabled val="1"/>
        </dgm:presLayoutVars>
      </dgm:prSet>
      <dgm:spPr/>
      <dgm:t>
        <a:bodyPr/>
        <a:lstStyle/>
        <a:p>
          <a:endParaRPr lang="pt-BR"/>
        </a:p>
      </dgm:t>
    </dgm:pt>
    <dgm:pt modelId="{BC6EB622-C3CD-477E-85B7-E6DABA33B277}" type="pres">
      <dgm:prSet presAssocID="{BCF688F6-E1F9-42D6-9223-8032BB1C07CF}" presName="parTxOnlySpace" presStyleCnt="0"/>
      <dgm:spPr/>
    </dgm:pt>
    <dgm:pt modelId="{3958A630-191C-4052-911E-8EA77F806DEB}" type="pres">
      <dgm:prSet presAssocID="{FF9C7A3C-8E04-4B40-A8EC-5C82346AB8A4}" presName="parTxOnly" presStyleLbl="node1" presStyleIdx="1" presStyleCnt="4" custLinFactNeighborX="87134">
        <dgm:presLayoutVars>
          <dgm:chMax val="0"/>
          <dgm:chPref val="0"/>
          <dgm:bulletEnabled val="1"/>
        </dgm:presLayoutVars>
      </dgm:prSet>
      <dgm:spPr/>
      <dgm:t>
        <a:bodyPr/>
        <a:lstStyle/>
        <a:p>
          <a:endParaRPr lang="pt-BR"/>
        </a:p>
      </dgm:t>
    </dgm:pt>
    <dgm:pt modelId="{11E9A409-AAAB-40DD-85BD-7666608F8FA7}" type="pres">
      <dgm:prSet presAssocID="{24891FA5-F10B-46E7-9D7A-D4832ACEC617}" presName="parTxOnlySpace" presStyleCnt="0"/>
      <dgm:spPr/>
    </dgm:pt>
    <dgm:pt modelId="{0EA5BDB5-7FE1-4B6A-B2B0-1CC181CB6FEC}" type="pres">
      <dgm:prSet presAssocID="{126DA913-A95F-42D1-BADA-5BF779391C8A}" presName="parTxOnly" presStyleLbl="node1" presStyleIdx="2" presStyleCnt="4">
        <dgm:presLayoutVars>
          <dgm:chMax val="0"/>
          <dgm:chPref val="0"/>
          <dgm:bulletEnabled val="1"/>
        </dgm:presLayoutVars>
      </dgm:prSet>
      <dgm:spPr/>
      <dgm:t>
        <a:bodyPr/>
        <a:lstStyle/>
        <a:p>
          <a:endParaRPr lang="pt-BR"/>
        </a:p>
      </dgm:t>
    </dgm:pt>
    <dgm:pt modelId="{B4A82E2D-7CD6-43C3-B7CB-CCEE4FE8EB31}" type="pres">
      <dgm:prSet presAssocID="{CCFA2878-64E8-4392-B854-D596BE23FB4B}" presName="parTxOnlySpace" presStyleCnt="0"/>
      <dgm:spPr/>
    </dgm:pt>
    <dgm:pt modelId="{9155B634-A2A1-4BEE-8D38-872E0356090A}" type="pres">
      <dgm:prSet presAssocID="{1FCC246E-D98D-4B84-95E0-AC5034EC8143}" presName="parTxOnly" presStyleLbl="node1" presStyleIdx="3" presStyleCnt="4" custLinFactNeighborX="-95843">
        <dgm:presLayoutVars>
          <dgm:chMax val="0"/>
          <dgm:chPref val="0"/>
          <dgm:bulletEnabled val="1"/>
        </dgm:presLayoutVars>
      </dgm:prSet>
      <dgm:spPr/>
      <dgm:t>
        <a:bodyPr/>
        <a:lstStyle/>
        <a:p>
          <a:endParaRPr lang="pt-BR"/>
        </a:p>
      </dgm:t>
    </dgm:pt>
  </dgm:ptLst>
  <dgm:cxnLst>
    <dgm:cxn modelId="{3A214E58-1029-4596-A560-2BE05A50B8C2}" type="presOf" srcId="{96E795A3-22AD-44B1-8215-E7270718C39C}" destId="{5349C9AA-5BA2-47F0-9897-60B79F287F01}" srcOrd="0" destOrd="0" presId="urn:microsoft.com/office/officeart/2005/8/layout/chevron1"/>
    <dgm:cxn modelId="{040B8D95-C2B5-40FC-B93C-7600C616E1AA}" srcId="{85F01636-1A2B-4BCF-9D5E-38C59AA04E68}" destId="{96E795A3-22AD-44B1-8215-E7270718C39C}" srcOrd="0" destOrd="0" parTransId="{8A4D6CC2-BBCB-467D-9BB3-E09274E4C5BD}" sibTransId="{BCF688F6-E1F9-42D6-9223-8032BB1C07CF}"/>
    <dgm:cxn modelId="{F8FA435A-4DA3-4679-9BCB-B74CB1228F43}" srcId="{85F01636-1A2B-4BCF-9D5E-38C59AA04E68}" destId="{1FCC246E-D98D-4B84-95E0-AC5034EC8143}" srcOrd="3" destOrd="0" parTransId="{0DF74076-4F9E-4CFC-8C93-264679006C15}" sibTransId="{C86D0685-0A3E-44FB-8BAB-79BA14AC71E1}"/>
    <dgm:cxn modelId="{BBB952CD-65B3-435C-B41B-33604516AF26}" type="presOf" srcId="{1FCC246E-D98D-4B84-95E0-AC5034EC8143}" destId="{9155B634-A2A1-4BEE-8D38-872E0356090A}" srcOrd="0" destOrd="0" presId="urn:microsoft.com/office/officeart/2005/8/layout/chevron1"/>
    <dgm:cxn modelId="{6C29B001-13C1-41C2-9608-B7397D3E7FE0}" srcId="{85F01636-1A2B-4BCF-9D5E-38C59AA04E68}" destId="{FF9C7A3C-8E04-4B40-A8EC-5C82346AB8A4}" srcOrd="1" destOrd="0" parTransId="{A0F498C7-1B31-4F86-AC1F-EE88C888D91E}" sibTransId="{24891FA5-F10B-46E7-9D7A-D4832ACEC617}"/>
    <dgm:cxn modelId="{898783B7-A054-4D85-9B38-6EBA339ABF4C}" srcId="{85F01636-1A2B-4BCF-9D5E-38C59AA04E68}" destId="{126DA913-A95F-42D1-BADA-5BF779391C8A}" srcOrd="2" destOrd="0" parTransId="{265AAF0B-C4CF-46E1-A8CE-7F19322B3493}" sibTransId="{CCFA2878-64E8-4392-B854-D596BE23FB4B}"/>
    <dgm:cxn modelId="{BA55B029-EB4B-496B-8174-0472D91030FF}" type="presOf" srcId="{126DA913-A95F-42D1-BADA-5BF779391C8A}" destId="{0EA5BDB5-7FE1-4B6A-B2B0-1CC181CB6FEC}" srcOrd="0" destOrd="0" presId="urn:microsoft.com/office/officeart/2005/8/layout/chevron1"/>
    <dgm:cxn modelId="{892FADDA-FBC1-466B-A227-2D3AB2FC16A2}" type="presOf" srcId="{FF9C7A3C-8E04-4B40-A8EC-5C82346AB8A4}" destId="{3958A630-191C-4052-911E-8EA77F806DEB}" srcOrd="0" destOrd="0" presId="urn:microsoft.com/office/officeart/2005/8/layout/chevron1"/>
    <dgm:cxn modelId="{8AFA977C-C6F3-4D66-8E74-BFDCA0934294}" type="presOf" srcId="{85F01636-1A2B-4BCF-9D5E-38C59AA04E68}" destId="{E4D8A5CF-19F9-47C6-A4A4-C452756E1E02}" srcOrd="0" destOrd="0" presId="urn:microsoft.com/office/officeart/2005/8/layout/chevron1"/>
    <dgm:cxn modelId="{DA395309-0B22-49A1-9D86-5F2ABD329D36}" type="presParOf" srcId="{E4D8A5CF-19F9-47C6-A4A4-C452756E1E02}" destId="{5349C9AA-5BA2-47F0-9897-60B79F287F01}" srcOrd="0" destOrd="0" presId="urn:microsoft.com/office/officeart/2005/8/layout/chevron1"/>
    <dgm:cxn modelId="{53BEDB83-B7FD-4820-AA85-D8D773CB68ED}" type="presParOf" srcId="{E4D8A5CF-19F9-47C6-A4A4-C452756E1E02}" destId="{BC6EB622-C3CD-477E-85B7-E6DABA33B277}" srcOrd="1" destOrd="0" presId="urn:microsoft.com/office/officeart/2005/8/layout/chevron1"/>
    <dgm:cxn modelId="{D947C574-0F05-467A-BD6F-059463723D04}" type="presParOf" srcId="{E4D8A5CF-19F9-47C6-A4A4-C452756E1E02}" destId="{3958A630-191C-4052-911E-8EA77F806DEB}" srcOrd="2" destOrd="0" presId="urn:microsoft.com/office/officeart/2005/8/layout/chevron1"/>
    <dgm:cxn modelId="{F150EABA-B000-4C6E-A64D-1B2DF0D37277}" type="presParOf" srcId="{E4D8A5CF-19F9-47C6-A4A4-C452756E1E02}" destId="{11E9A409-AAAB-40DD-85BD-7666608F8FA7}" srcOrd="3" destOrd="0" presId="urn:microsoft.com/office/officeart/2005/8/layout/chevron1"/>
    <dgm:cxn modelId="{80517092-DE77-42E1-B501-B11C58DE0712}" type="presParOf" srcId="{E4D8A5CF-19F9-47C6-A4A4-C452756E1E02}" destId="{0EA5BDB5-7FE1-4B6A-B2B0-1CC181CB6FEC}" srcOrd="4" destOrd="0" presId="urn:microsoft.com/office/officeart/2005/8/layout/chevron1"/>
    <dgm:cxn modelId="{0FF3B096-1415-49C8-8875-2E7FD9A63831}" type="presParOf" srcId="{E4D8A5CF-19F9-47C6-A4A4-C452756E1E02}" destId="{B4A82E2D-7CD6-43C3-B7CB-CCEE4FE8EB31}" srcOrd="5" destOrd="0" presId="urn:microsoft.com/office/officeart/2005/8/layout/chevron1"/>
    <dgm:cxn modelId="{6079DD09-B203-4BDF-9071-13EB2E95D017}" type="presParOf" srcId="{E4D8A5CF-19F9-47C6-A4A4-C452756E1E02}" destId="{9155B634-A2A1-4BEE-8D38-872E0356090A}"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96E795A3-22AD-44B1-8215-E7270718C39C}">
      <dgm:prSet phldrT="[Texto]"/>
      <dgm:spPr/>
      <dgm:t>
        <a:bodyPr/>
        <a:lstStyle/>
        <a:p>
          <a:r>
            <a:rPr lang="en-US" b="1" noProof="0" dirty="0" err="1" smtClean="0"/>
            <a:t>Definição</a:t>
          </a:r>
          <a:r>
            <a:rPr lang="en-US" b="1" noProof="0" dirty="0" smtClean="0"/>
            <a:t> dos </a:t>
          </a:r>
          <a:r>
            <a:rPr lang="en-US" b="1" noProof="0" dirty="0" err="1" smtClean="0"/>
            <a:t>Participantes</a:t>
          </a:r>
          <a:endParaRPr lang="en-US" b="1" noProof="0" dirty="0"/>
        </a:p>
      </dgm:t>
    </dgm:pt>
    <dgm:pt modelId="{8A4D6CC2-BBCB-467D-9BB3-E09274E4C5BD}" type="parTrans" cxnId="{040B8D95-C2B5-40FC-B93C-7600C616E1AA}">
      <dgm:prSet/>
      <dgm:spPr/>
      <dgm:t>
        <a:bodyPr/>
        <a:lstStyle/>
        <a:p>
          <a:endParaRPr lang="pt-BR"/>
        </a:p>
      </dgm:t>
    </dgm:pt>
    <dgm:pt modelId="{BCF688F6-E1F9-42D6-9223-8032BB1C07CF}" type="sibTrans" cxnId="{040B8D95-C2B5-40FC-B93C-7600C616E1AA}">
      <dgm:prSet/>
      <dgm:spPr/>
      <dgm:t>
        <a:bodyPr/>
        <a:lstStyle/>
        <a:p>
          <a:endParaRPr lang="pt-BR"/>
        </a:p>
      </dgm:t>
    </dgm:pt>
    <dgm:pt modelId="{FF9C7A3C-8E04-4B40-A8EC-5C82346AB8A4}">
      <dgm:prSet phldrT="[Texto]"/>
      <dgm:spPr/>
      <dgm:t>
        <a:bodyPr/>
        <a:lstStyle/>
        <a:p>
          <a:r>
            <a:rPr lang="pt-BR" b="1" noProof="0" dirty="0" smtClean="0"/>
            <a:t>Avaliação de Metas e Desempenho na Função</a:t>
          </a:r>
          <a:endParaRPr lang="en-US" b="1" noProof="0" dirty="0"/>
        </a:p>
      </dgm:t>
    </dgm:pt>
    <dgm:pt modelId="{A0F498C7-1B31-4F86-AC1F-EE88C888D91E}" type="parTrans" cxnId="{6C29B001-13C1-41C2-9608-B7397D3E7FE0}">
      <dgm:prSet/>
      <dgm:spPr/>
      <dgm:t>
        <a:bodyPr/>
        <a:lstStyle/>
        <a:p>
          <a:endParaRPr lang="pt-BR"/>
        </a:p>
      </dgm:t>
    </dgm:pt>
    <dgm:pt modelId="{24891FA5-F10B-46E7-9D7A-D4832ACEC617}" type="sibTrans" cxnId="{6C29B001-13C1-41C2-9608-B7397D3E7FE0}">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5349C9AA-5BA2-47F0-9897-60B79F287F01}" type="pres">
      <dgm:prSet presAssocID="{96E795A3-22AD-44B1-8215-E7270718C39C}" presName="parTxOnly" presStyleLbl="node1" presStyleIdx="0" presStyleCnt="2" custLinFactX="7424" custLinFactNeighborX="100000">
        <dgm:presLayoutVars>
          <dgm:chMax val="0"/>
          <dgm:chPref val="0"/>
          <dgm:bulletEnabled val="1"/>
        </dgm:presLayoutVars>
      </dgm:prSet>
      <dgm:spPr/>
      <dgm:t>
        <a:bodyPr/>
        <a:lstStyle/>
        <a:p>
          <a:endParaRPr lang="pt-BR"/>
        </a:p>
      </dgm:t>
    </dgm:pt>
    <dgm:pt modelId="{BC6EB622-C3CD-477E-85B7-E6DABA33B277}" type="pres">
      <dgm:prSet presAssocID="{BCF688F6-E1F9-42D6-9223-8032BB1C07CF}" presName="parTxOnlySpace" presStyleCnt="0"/>
      <dgm:spPr/>
    </dgm:pt>
    <dgm:pt modelId="{3958A630-191C-4052-911E-8EA77F806DEB}" type="pres">
      <dgm:prSet presAssocID="{FF9C7A3C-8E04-4B40-A8EC-5C82346AB8A4}" presName="parTxOnly" presStyleLbl="node1" presStyleIdx="1" presStyleCnt="2" custLinFactNeighborX="1673" custLinFactNeighborY="0">
        <dgm:presLayoutVars>
          <dgm:chMax val="0"/>
          <dgm:chPref val="0"/>
          <dgm:bulletEnabled val="1"/>
        </dgm:presLayoutVars>
      </dgm:prSet>
      <dgm:spPr/>
      <dgm:t>
        <a:bodyPr/>
        <a:lstStyle/>
        <a:p>
          <a:endParaRPr lang="pt-BR"/>
        </a:p>
      </dgm:t>
    </dgm:pt>
  </dgm:ptLst>
  <dgm:cxnLst>
    <dgm:cxn modelId="{DFEB9C16-FC6E-4053-B561-7A30CCF5E9BC}" type="presOf" srcId="{85F01636-1A2B-4BCF-9D5E-38C59AA04E68}" destId="{E4D8A5CF-19F9-47C6-A4A4-C452756E1E02}" srcOrd="0" destOrd="0" presId="urn:microsoft.com/office/officeart/2005/8/layout/chevron1"/>
    <dgm:cxn modelId="{5132925C-74B4-4EF9-9E54-F70E3F5C2E8A}" type="presOf" srcId="{FF9C7A3C-8E04-4B40-A8EC-5C82346AB8A4}" destId="{3958A630-191C-4052-911E-8EA77F806DEB}" srcOrd="0" destOrd="0" presId="urn:microsoft.com/office/officeart/2005/8/layout/chevron1"/>
    <dgm:cxn modelId="{040B8D95-C2B5-40FC-B93C-7600C616E1AA}" srcId="{85F01636-1A2B-4BCF-9D5E-38C59AA04E68}" destId="{96E795A3-22AD-44B1-8215-E7270718C39C}" srcOrd="0" destOrd="0" parTransId="{8A4D6CC2-BBCB-467D-9BB3-E09274E4C5BD}" sibTransId="{BCF688F6-E1F9-42D6-9223-8032BB1C07CF}"/>
    <dgm:cxn modelId="{6C29B001-13C1-41C2-9608-B7397D3E7FE0}" srcId="{85F01636-1A2B-4BCF-9D5E-38C59AA04E68}" destId="{FF9C7A3C-8E04-4B40-A8EC-5C82346AB8A4}" srcOrd="1" destOrd="0" parTransId="{A0F498C7-1B31-4F86-AC1F-EE88C888D91E}" sibTransId="{24891FA5-F10B-46E7-9D7A-D4832ACEC617}"/>
    <dgm:cxn modelId="{BA7536D9-ABA3-4BD9-9C95-9FDC2D01A6D2}" type="presOf" srcId="{96E795A3-22AD-44B1-8215-E7270718C39C}" destId="{5349C9AA-5BA2-47F0-9897-60B79F287F01}" srcOrd="0" destOrd="0" presId="urn:microsoft.com/office/officeart/2005/8/layout/chevron1"/>
    <dgm:cxn modelId="{3505CEE9-4350-42D2-925C-346502383053}" type="presParOf" srcId="{E4D8A5CF-19F9-47C6-A4A4-C452756E1E02}" destId="{5349C9AA-5BA2-47F0-9897-60B79F287F01}" srcOrd="0" destOrd="0" presId="urn:microsoft.com/office/officeart/2005/8/layout/chevron1"/>
    <dgm:cxn modelId="{1FBA9B77-CA61-4820-B333-3B8DBB1C22C1}" type="presParOf" srcId="{E4D8A5CF-19F9-47C6-A4A4-C452756E1E02}" destId="{BC6EB622-C3CD-477E-85B7-E6DABA33B277}" srcOrd="1" destOrd="0" presId="urn:microsoft.com/office/officeart/2005/8/layout/chevron1"/>
    <dgm:cxn modelId="{C0E8AF22-15D3-4827-942B-9C5C871EB1E9}" type="presParOf" srcId="{E4D8A5CF-19F9-47C6-A4A4-C452756E1E02}" destId="{3958A630-191C-4052-911E-8EA77F806DEB}" srcOrd="2"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89330088-334B-4F99-83A4-FFEE1F3073B2}">
      <dgm:prSet phldrT="[Texto]" custT="1"/>
      <dgm:spPr/>
      <dgm:t>
        <a:bodyPr/>
        <a:lstStyle/>
        <a:p>
          <a:r>
            <a:rPr lang="pt-BR" sz="1600" b="0" dirty="0" smtClean="0"/>
            <a:t>Avaliação de Agilidade de Aprendizagem</a:t>
          </a:r>
          <a:endParaRPr lang="en-US" sz="1600" b="0" noProof="0" dirty="0"/>
        </a:p>
      </dgm:t>
    </dgm:pt>
    <dgm:pt modelId="{36236A03-E6DB-4659-8003-98EF18AF5EA7}" type="parTrans" cxnId="{6ED795EA-F601-46B7-BA8B-035CBBBB80A6}">
      <dgm:prSet/>
      <dgm:spPr/>
      <dgm:t>
        <a:bodyPr/>
        <a:lstStyle/>
        <a:p>
          <a:endParaRPr lang="pt-BR"/>
        </a:p>
      </dgm:t>
    </dgm:pt>
    <dgm:pt modelId="{022265BA-9851-464E-B3AE-DF1A7DC07B20}" type="sibTrans" cxnId="{6ED795EA-F601-46B7-BA8B-035CBBBB80A6}">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8F36D037-DD8F-4930-A679-0405C2C185D8}" type="pres">
      <dgm:prSet presAssocID="{89330088-334B-4F99-83A4-FFEE1F3073B2}" presName="parTxOnly" presStyleLbl="node1" presStyleIdx="0" presStyleCnt="1" custLinFactNeighborX="-2285" custLinFactNeighborY="-12108">
        <dgm:presLayoutVars>
          <dgm:chMax val="0"/>
          <dgm:chPref val="0"/>
          <dgm:bulletEnabled val="1"/>
        </dgm:presLayoutVars>
      </dgm:prSet>
      <dgm:spPr/>
      <dgm:t>
        <a:bodyPr/>
        <a:lstStyle/>
        <a:p>
          <a:endParaRPr lang="pt-BR"/>
        </a:p>
      </dgm:t>
    </dgm:pt>
  </dgm:ptLst>
  <dgm:cxnLst>
    <dgm:cxn modelId="{6ED795EA-F601-46B7-BA8B-035CBBBB80A6}" srcId="{85F01636-1A2B-4BCF-9D5E-38C59AA04E68}" destId="{89330088-334B-4F99-83A4-FFEE1F3073B2}" srcOrd="0" destOrd="0" parTransId="{36236A03-E6DB-4659-8003-98EF18AF5EA7}" sibTransId="{022265BA-9851-464E-B3AE-DF1A7DC07B20}"/>
    <dgm:cxn modelId="{24861828-D7F3-4D25-8071-BA18EC7348EB}" type="presOf" srcId="{85F01636-1A2B-4BCF-9D5E-38C59AA04E68}" destId="{E4D8A5CF-19F9-47C6-A4A4-C452756E1E02}" srcOrd="0" destOrd="0" presId="urn:microsoft.com/office/officeart/2005/8/layout/chevron1"/>
    <dgm:cxn modelId="{5E2AC02F-3920-4388-A9CF-5F16DB6838DB}" type="presOf" srcId="{89330088-334B-4F99-83A4-FFEE1F3073B2}" destId="{8F36D037-DD8F-4930-A679-0405C2C185D8}" srcOrd="0" destOrd="0" presId="urn:microsoft.com/office/officeart/2005/8/layout/chevron1"/>
    <dgm:cxn modelId="{23F4DEF7-1181-40F0-BC47-04947A8C4F61}" type="presParOf" srcId="{E4D8A5CF-19F9-47C6-A4A4-C452756E1E02}" destId="{8F36D037-DD8F-4930-A679-0405C2C185D8}"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96E795A3-22AD-44B1-8215-E7270718C39C}">
      <dgm:prSet phldrT="[Texto]"/>
      <dgm:spPr/>
      <dgm:t>
        <a:bodyPr/>
        <a:lstStyle/>
        <a:p>
          <a:r>
            <a:rPr lang="en-US" b="1" noProof="0" dirty="0" smtClean="0"/>
            <a:t>Pre-Work</a:t>
          </a:r>
          <a:endParaRPr lang="en-US" b="1" noProof="0" dirty="0"/>
        </a:p>
      </dgm:t>
    </dgm:pt>
    <dgm:pt modelId="{8A4D6CC2-BBCB-467D-9BB3-E09274E4C5BD}" type="parTrans" cxnId="{040B8D95-C2B5-40FC-B93C-7600C616E1AA}">
      <dgm:prSet/>
      <dgm:spPr/>
      <dgm:t>
        <a:bodyPr/>
        <a:lstStyle/>
        <a:p>
          <a:endParaRPr lang="pt-BR"/>
        </a:p>
      </dgm:t>
    </dgm:pt>
    <dgm:pt modelId="{BCF688F6-E1F9-42D6-9223-8032BB1C07CF}" type="sibTrans" cxnId="{040B8D95-C2B5-40FC-B93C-7600C616E1AA}">
      <dgm:prSet/>
      <dgm:spPr/>
      <dgm:t>
        <a:bodyPr/>
        <a:lstStyle/>
        <a:p>
          <a:endParaRPr lang="pt-BR"/>
        </a:p>
      </dgm:t>
    </dgm:pt>
    <dgm:pt modelId="{FF9C7A3C-8E04-4B40-A8EC-5C82346AB8A4}">
      <dgm:prSet phldrT="[Texto]"/>
      <dgm:spPr/>
      <dgm:t>
        <a:bodyPr/>
        <a:lstStyle/>
        <a:p>
          <a:r>
            <a:rPr lang="en-US" b="1" noProof="0" dirty="0" err="1" smtClean="0"/>
            <a:t>Comitês</a:t>
          </a:r>
          <a:endParaRPr lang="en-US" b="1" noProof="0" dirty="0"/>
        </a:p>
      </dgm:t>
    </dgm:pt>
    <dgm:pt modelId="{A0F498C7-1B31-4F86-AC1F-EE88C888D91E}" type="parTrans" cxnId="{6C29B001-13C1-41C2-9608-B7397D3E7FE0}">
      <dgm:prSet/>
      <dgm:spPr/>
      <dgm:t>
        <a:bodyPr/>
        <a:lstStyle/>
        <a:p>
          <a:endParaRPr lang="pt-BR"/>
        </a:p>
      </dgm:t>
    </dgm:pt>
    <dgm:pt modelId="{24891FA5-F10B-46E7-9D7A-D4832ACEC617}" type="sibTrans" cxnId="{6C29B001-13C1-41C2-9608-B7397D3E7FE0}">
      <dgm:prSet/>
      <dgm:spPr/>
      <dgm:t>
        <a:bodyPr/>
        <a:lstStyle/>
        <a:p>
          <a:endParaRPr lang="pt-BR"/>
        </a:p>
      </dgm:t>
    </dgm:pt>
    <dgm:pt modelId="{126DA913-A95F-42D1-BADA-5BF779391C8A}">
      <dgm:prSet phldrT="[Texto]"/>
      <dgm:spPr/>
      <dgm:t>
        <a:bodyPr/>
        <a:lstStyle/>
        <a:p>
          <a:r>
            <a:rPr lang="en-US" b="1" noProof="0" dirty="0" smtClean="0"/>
            <a:t>Feedback</a:t>
          </a:r>
          <a:endParaRPr lang="en-US" b="1" noProof="0" dirty="0"/>
        </a:p>
      </dgm:t>
    </dgm:pt>
    <dgm:pt modelId="{265AAF0B-C4CF-46E1-A8CE-7F19322B3493}" type="parTrans" cxnId="{898783B7-A054-4D85-9B38-6EBA339ABF4C}">
      <dgm:prSet/>
      <dgm:spPr/>
      <dgm:t>
        <a:bodyPr/>
        <a:lstStyle/>
        <a:p>
          <a:endParaRPr lang="pt-BR"/>
        </a:p>
      </dgm:t>
    </dgm:pt>
    <dgm:pt modelId="{CCFA2878-64E8-4392-B854-D596BE23FB4B}" type="sibTrans" cxnId="{898783B7-A054-4D85-9B38-6EBA339ABF4C}">
      <dgm:prSet/>
      <dgm:spPr/>
      <dgm:t>
        <a:bodyPr/>
        <a:lstStyle/>
        <a:p>
          <a:endParaRPr lang="pt-BR"/>
        </a:p>
      </dgm:t>
    </dgm:pt>
    <dgm:pt modelId="{1FCC246E-D98D-4B84-95E0-AC5034EC8143}">
      <dgm:prSet phldrT="[Texto]"/>
      <dgm:spPr/>
      <dgm:t>
        <a:bodyPr/>
        <a:lstStyle/>
        <a:p>
          <a:r>
            <a:rPr lang="en-US" b="1" noProof="0" dirty="0" err="1" smtClean="0"/>
            <a:t>Assinatura</a:t>
          </a:r>
          <a:endParaRPr lang="en-US" b="1" noProof="0" dirty="0"/>
        </a:p>
      </dgm:t>
    </dgm:pt>
    <dgm:pt modelId="{0DF74076-4F9E-4CFC-8C93-264679006C15}" type="parTrans" cxnId="{F8FA435A-4DA3-4679-9BCB-B74CB1228F43}">
      <dgm:prSet/>
      <dgm:spPr/>
      <dgm:t>
        <a:bodyPr/>
        <a:lstStyle/>
        <a:p>
          <a:endParaRPr lang="pt-BR"/>
        </a:p>
      </dgm:t>
    </dgm:pt>
    <dgm:pt modelId="{C86D0685-0A3E-44FB-8BAB-79BA14AC71E1}" type="sibTrans" cxnId="{F8FA435A-4DA3-4679-9BCB-B74CB1228F43}">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5349C9AA-5BA2-47F0-9897-60B79F287F01}" type="pres">
      <dgm:prSet presAssocID="{96E795A3-22AD-44B1-8215-E7270718C39C}" presName="parTxOnly" presStyleLbl="node1" presStyleIdx="0" presStyleCnt="4" custLinFactX="7424" custLinFactNeighborX="100000">
        <dgm:presLayoutVars>
          <dgm:chMax val="0"/>
          <dgm:chPref val="0"/>
          <dgm:bulletEnabled val="1"/>
        </dgm:presLayoutVars>
      </dgm:prSet>
      <dgm:spPr/>
      <dgm:t>
        <a:bodyPr/>
        <a:lstStyle/>
        <a:p>
          <a:endParaRPr lang="pt-BR"/>
        </a:p>
      </dgm:t>
    </dgm:pt>
    <dgm:pt modelId="{BC6EB622-C3CD-477E-85B7-E6DABA33B277}" type="pres">
      <dgm:prSet presAssocID="{BCF688F6-E1F9-42D6-9223-8032BB1C07CF}" presName="parTxOnlySpace" presStyleCnt="0"/>
      <dgm:spPr/>
    </dgm:pt>
    <dgm:pt modelId="{3958A630-191C-4052-911E-8EA77F806DEB}" type="pres">
      <dgm:prSet presAssocID="{FF9C7A3C-8E04-4B40-A8EC-5C82346AB8A4}" presName="parTxOnly" presStyleLbl="node1" presStyleIdx="1" presStyleCnt="4" custLinFactNeighborX="87134">
        <dgm:presLayoutVars>
          <dgm:chMax val="0"/>
          <dgm:chPref val="0"/>
          <dgm:bulletEnabled val="1"/>
        </dgm:presLayoutVars>
      </dgm:prSet>
      <dgm:spPr/>
      <dgm:t>
        <a:bodyPr/>
        <a:lstStyle/>
        <a:p>
          <a:endParaRPr lang="pt-BR"/>
        </a:p>
      </dgm:t>
    </dgm:pt>
    <dgm:pt modelId="{11E9A409-AAAB-40DD-85BD-7666608F8FA7}" type="pres">
      <dgm:prSet presAssocID="{24891FA5-F10B-46E7-9D7A-D4832ACEC617}" presName="parTxOnlySpace" presStyleCnt="0"/>
      <dgm:spPr/>
    </dgm:pt>
    <dgm:pt modelId="{0EA5BDB5-7FE1-4B6A-B2B0-1CC181CB6FEC}" type="pres">
      <dgm:prSet presAssocID="{126DA913-A95F-42D1-BADA-5BF779391C8A}" presName="parTxOnly" presStyleLbl="node1" presStyleIdx="2" presStyleCnt="4">
        <dgm:presLayoutVars>
          <dgm:chMax val="0"/>
          <dgm:chPref val="0"/>
          <dgm:bulletEnabled val="1"/>
        </dgm:presLayoutVars>
      </dgm:prSet>
      <dgm:spPr/>
      <dgm:t>
        <a:bodyPr/>
        <a:lstStyle/>
        <a:p>
          <a:endParaRPr lang="pt-BR"/>
        </a:p>
      </dgm:t>
    </dgm:pt>
    <dgm:pt modelId="{B4A82E2D-7CD6-43C3-B7CB-CCEE4FE8EB31}" type="pres">
      <dgm:prSet presAssocID="{CCFA2878-64E8-4392-B854-D596BE23FB4B}" presName="parTxOnlySpace" presStyleCnt="0"/>
      <dgm:spPr/>
    </dgm:pt>
    <dgm:pt modelId="{9155B634-A2A1-4BEE-8D38-872E0356090A}" type="pres">
      <dgm:prSet presAssocID="{1FCC246E-D98D-4B84-95E0-AC5034EC8143}" presName="parTxOnly" presStyleLbl="node1" presStyleIdx="3" presStyleCnt="4" custLinFactNeighborX="-95843">
        <dgm:presLayoutVars>
          <dgm:chMax val="0"/>
          <dgm:chPref val="0"/>
          <dgm:bulletEnabled val="1"/>
        </dgm:presLayoutVars>
      </dgm:prSet>
      <dgm:spPr/>
      <dgm:t>
        <a:bodyPr/>
        <a:lstStyle/>
        <a:p>
          <a:endParaRPr lang="pt-BR"/>
        </a:p>
      </dgm:t>
    </dgm:pt>
  </dgm:ptLst>
  <dgm:cxnLst>
    <dgm:cxn modelId="{F8FA435A-4DA3-4679-9BCB-B74CB1228F43}" srcId="{85F01636-1A2B-4BCF-9D5E-38C59AA04E68}" destId="{1FCC246E-D98D-4B84-95E0-AC5034EC8143}" srcOrd="3" destOrd="0" parTransId="{0DF74076-4F9E-4CFC-8C93-264679006C15}" sibTransId="{C86D0685-0A3E-44FB-8BAB-79BA14AC71E1}"/>
    <dgm:cxn modelId="{4145A035-0CDD-42B9-9556-786FAA97D5AF}" type="presOf" srcId="{85F01636-1A2B-4BCF-9D5E-38C59AA04E68}" destId="{E4D8A5CF-19F9-47C6-A4A4-C452756E1E02}" srcOrd="0" destOrd="0" presId="urn:microsoft.com/office/officeart/2005/8/layout/chevron1"/>
    <dgm:cxn modelId="{040B8D95-C2B5-40FC-B93C-7600C616E1AA}" srcId="{85F01636-1A2B-4BCF-9D5E-38C59AA04E68}" destId="{96E795A3-22AD-44B1-8215-E7270718C39C}" srcOrd="0" destOrd="0" parTransId="{8A4D6CC2-BBCB-467D-9BB3-E09274E4C5BD}" sibTransId="{BCF688F6-E1F9-42D6-9223-8032BB1C07CF}"/>
    <dgm:cxn modelId="{898783B7-A054-4D85-9B38-6EBA339ABF4C}" srcId="{85F01636-1A2B-4BCF-9D5E-38C59AA04E68}" destId="{126DA913-A95F-42D1-BADA-5BF779391C8A}" srcOrd="2" destOrd="0" parTransId="{265AAF0B-C4CF-46E1-A8CE-7F19322B3493}" sibTransId="{CCFA2878-64E8-4392-B854-D596BE23FB4B}"/>
    <dgm:cxn modelId="{C5B5EEDD-4A98-4F7D-866B-96DAE0BC3061}" type="presOf" srcId="{126DA913-A95F-42D1-BADA-5BF779391C8A}" destId="{0EA5BDB5-7FE1-4B6A-B2B0-1CC181CB6FEC}" srcOrd="0" destOrd="0" presId="urn:microsoft.com/office/officeart/2005/8/layout/chevron1"/>
    <dgm:cxn modelId="{9789FA8B-08BB-4475-8928-A0F355CEF84E}" type="presOf" srcId="{96E795A3-22AD-44B1-8215-E7270718C39C}" destId="{5349C9AA-5BA2-47F0-9897-60B79F287F01}" srcOrd="0" destOrd="0" presId="urn:microsoft.com/office/officeart/2005/8/layout/chevron1"/>
    <dgm:cxn modelId="{6C29B001-13C1-41C2-9608-B7397D3E7FE0}" srcId="{85F01636-1A2B-4BCF-9D5E-38C59AA04E68}" destId="{FF9C7A3C-8E04-4B40-A8EC-5C82346AB8A4}" srcOrd="1" destOrd="0" parTransId="{A0F498C7-1B31-4F86-AC1F-EE88C888D91E}" sibTransId="{24891FA5-F10B-46E7-9D7A-D4832ACEC617}"/>
    <dgm:cxn modelId="{51BC6F6D-D6AC-4CA6-8A7B-F6F5FB4975BF}" type="presOf" srcId="{FF9C7A3C-8E04-4B40-A8EC-5C82346AB8A4}" destId="{3958A630-191C-4052-911E-8EA77F806DEB}" srcOrd="0" destOrd="0" presId="urn:microsoft.com/office/officeart/2005/8/layout/chevron1"/>
    <dgm:cxn modelId="{D9DC59AC-75D2-451B-86DA-3B093D2C4605}" type="presOf" srcId="{1FCC246E-D98D-4B84-95E0-AC5034EC8143}" destId="{9155B634-A2A1-4BEE-8D38-872E0356090A}" srcOrd="0" destOrd="0" presId="urn:microsoft.com/office/officeart/2005/8/layout/chevron1"/>
    <dgm:cxn modelId="{087125EC-B676-4CC4-8DD3-D469BA2EF9A1}" type="presParOf" srcId="{E4D8A5CF-19F9-47C6-A4A4-C452756E1E02}" destId="{5349C9AA-5BA2-47F0-9897-60B79F287F01}" srcOrd="0" destOrd="0" presId="urn:microsoft.com/office/officeart/2005/8/layout/chevron1"/>
    <dgm:cxn modelId="{843C42F1-8B23-4AC5-B735-F7DBC724A73C}" type="presParOf" srcId="{E4D8A5CF-19F9-47C6-A4A4-C452756E1E02}" destId="{BC6EB622-C3CD-477E-85B7-E6DABA33B277}" srcOrd="1" destOrd="0" presId="urn:microsoft.com/office/officeart/2005/8/layout/chevron1"/>
    <dgm:cxn modelId="{7BC8C3ED-2519-436E-BE86-A0826D3E1C40}" type="presParOf" srcId="{E4D8A5CF-19F9-47C6-A4A4-C452756E1E02}" destId="{3958A630-191C-4052-911E-8EA77F806DEB}" srcOrd="2" destOrd="0" presId="urn:microsoft.com/office/officeart/2005/8/layout/chevron1"/>
    <dgm:cxn modelId="{7E66FDB9-2BE3-4C8A-92DA-1CE484946818}" type="presParOf" srcId="{E4D8A5CF-19F9-47C6-A4A4-C452756E1E02}" destId="{11E9A409-AAAB-40DD-85BD-7666608F8FA7}" srcOrd="3" destOrd="0" presId="urn:microsoft.com/office/officeart/2005/8/layout/chevron1"/>
    <dgm:cxn modelId="{F7F56829-D7C6-4DEE-8648-2148310F452A}" type="presParOf" srcId="{E4D8A5CF-19F9-47C6-A4A4-C452756E1E02}" destId="{0EA5BDB5-7FE1-4B6A-B2B0-1CC181CB6FEC}" srcOrd="4" destOrd="0" presId="urn:microsoft.com/office/officeart/2005/8/layout/chevron1"/>
    <dgm:cxn modelId="{14718DD1-2EA8-413C-9776-EC5ABE5D8F75}" type="presParOf" srcId="{E4D8A5CF-19F9-47C6-A4A4-C452756E1E02}" destId="{B4A82E2D-7CD6-43C3-B7CB-CCEE4FE8EB31}" srcOrd="5" destOrd="0" presId="urn:microsoft.com/office/officeart/2005/8/layout/chevron1"/>
    <dgm:cxn modelId="{7DE6E5E5-1B02-4C3F-B858-0A8A9E40D6BE}" type="presParOf" srcId="{E4D8A5CF-19F9-47C6-A4A4-C452756E1E02}" destId="{9155B634-A2A1-4BEE-8D38-872E0356090A}"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96E795A3-22AD-44B1-8215-E7270718C39C}">
      <dgm:prSet phldrT="[Texto]"/>
      <dgm:spPr>
        <a:solidFill>
          <a:schemeClr val="accent3"/>
        </a:solidFill>
      </dgm:spPr>
      <dgm:t>
        <a:bodyPr/>
        <a:lstStyle/>
        <a:p>
          <a:r>
            <a:rPr lang="en-US" b="1" noProof="0" dirty="0" err="1" smtClean="0"/>
            <a:t>Definição</a:t>
          </a:r>
          <a:r>
            <a:rPr lang="en-US" b="1" noProof="0" dirty="0" smtClean="0"/>
            <a:t> dos </a:t>
          </a:r>
          <a:r>
            <a:rPr lang="en-US" b="1" noProof="0" dirty="0" err="1" smtClean="0"/>
            <a:t>Participantes</a:t>
          </a:r>
          <a:endParaRPr lang="en-US" b="1" noProof="0" dirty="0"/>
        </a:p>
      </dgm:t>
    </dgm:pt>
    <dgm:pt modelId="{8A4D6CC2-BBCB-467D-9BB3-E09274E4C5BD}" type="parTrans" cxnId="{040B8D95-C2B5-40FC-B93C-7600C616E1AA}">
      <dgm:prSet/>
      <dgm:spPr/>
      <dgm:t>
        <a:bodyPr/>
        <a:lstStyle/>
        <a:p>
          <a:endParaRPr lang="pt-BR"/>
        </a:p>
      </dgm:t>
    </dgm:pt>
    <dgm:pt modelId="{BCF688F6-E1F9-42D6-9223-8032BB1C07CF}" type="sibTrans" cxnId="{040B8D95-C2B5-40FC-B93C-7600C616E1AA}">
      <dgm:prSet/>
      <dgm:spPr/>
      <dgm:t>
        <a:bodyPr/>
        <a:lstStyle/>
        <a:p>
          <a:endParaRPr lang="pt-BR"/>
        </a:p>
      </dgm:t>
    </dgm:pt>
    <dgm:pt modelId="{FF9C7A3C-8E04-4B40-A8EC-5C82346AB8A4}">
      <dgm:prSet phldrT="[Texto]"/>
      <dgm:spPr/>
      <dgm:t>
        <a:bodyPr/>
        <a:lstStyle/>
        <a:p>
          <a:r>
            <a:rPr lang="pt-BR" b="1" noProof="0" dirty="0" smtClean="0"/>
            <a:t>Avaliação de Metas e Desempenho na Função</a:t>
          </a:r>
          <a:endParaRPr lang="en-US" b="1" noProof="0" dirty="0"/>
        </a:p>
      </dgm:t>
    </dgm:pt>
    <dgm:pt modelId="{A0F498C7-1B31-4F86-AC1F-EE88C888D91E}" type="parTrans" cxnId="{6C29B001-13C1-41C2-9608-B7397D3E7FE0}">
      <dgm:prSet/>
      <dgm:spPr/>
      <dgm:t>
        <a:bodyPr/>
        <a:lstStyle/>
        <a:p>
          <a:endParaRPr lang="pt-BR"/>
        </a:p>
      </dgm:t>
    </dgm:pt>
    <dgm:pt modelId="{24891FA5-F10B-46E7-9D7A-D4832ACEC617}" type="sibTrans" cxnId="{6C29B001-13C1-41C2-9608-B7397D3E7FE0}">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5349C9AA-5BA2-47F0-9897-60B79F287F01}" type="pres">
      <dgm:prSet presAssocID="{96E795A3-22AD-44B1-8215-E7270718C39C}" presName="parTxOnly" presStyleLbl="node1" presStyleIdx="0" presStyleCnt="2" custLinFactX="7424" custLinFactNeighborX="100000">
        <dgm:presLayoutVars>
          <dgm:chMax val="0"/>
          <dgm:chPref val="0"/>
          <dgm:bulletEnabled val="1"/>
        </dgm:presLayoutVars>
      </dgm:prSet>
      <dgm:spPr/>
      <dgm:t>
        <a:bodyPr/>
        <a:lstStyle/>
        <a:p>
          <a:endParaRPr lang="pt-BR"/>
        </a:p>
      </dgm:t>
    </dgm:pt>
    <dgm:pt modelId="{BC6EB622-C3CD-477E-85B7-E6DABA33B277}" type="pres">
      <dgm:prSet presAssocID="{BCF688F6-E1F9-42D6-9223-8032BB1C07CF}" presName="parTxOnlySpace" presStyleCnt="0"/>
      <dgm:spPr/>
    </dgm:pt>
    <dgm:pt modelId="{3958A630-191C-4052-911E-8EA77F806DEB}" type="pres">
      <dgm:prSet presAssocID="{FF9C7A3C-8E04-4B40-A8EC-5C82346AB8A4}" presName="parTxOnly" presStyleLbl="node1" presStyleIdx="1" presStyleCnt="2" custLinFactNeighborX="1673" custLinFactNeighborY="0">
        <dgm:presLayoutVars>
          <dgm:chMax val="0"/>
          <dgm:chPref val="0"/>
          <dgm:bulletEnabled val="1"/>
        </dgm:presLayoutVars>
      </dgm:prSet>
      <dgm:spPr/>
      <dgm:t>
        <a:bodyPr/>
        <a:lstStyle/>
        <a:p>
          <a:endParaRPr lang="pt-BR"/>
        </a:p>
      </dgm:t>
    </dgm:pt>
  </dgm:ptLst>
  <dgm:cxnLst>
    <dgm:cxn modelId="{EBC38F46-D11B-4B8B-B78D-987D374477B3}" type="presOf" srcId="{96E795A3-22AD-44B1-8215-E7270718C39C}" destId="{5349C9AA-5BA2-47F0-9897-60B79F287F01}" srcOrd="0" destOrd="0" presId="urn:microsoft.com/office/officeart/2005/8/layout/chevron1"/>
    <dgm:cxn modelId="{CFFD8984-1448-48F9-A46F-BB1E69C20889}" type="presOf" srcId="{85F01636-1A2B-4BCF-9D5E-38C59AA04E68}" destId="{E4D8A5CF-19F9-47C6-A4A4-C452756E1E02}" srcOrd="0" destOrd="0" presId="urn:microsoft.com/office/officeart/2005/8/layout/chevron1"/>
    <dgm:cxn modelId="{ACB3B50F-39B5-473B-9C41-81B8F52BAA79}" type="presOf" srcId="{FF9C7A3C-8E04-4B40-A8EC-5C82346AB8A4}" destId="{3958A630-191C-4052-911E-8EA77F806DEB}" srcOrd="0" destOrd="0" presId="urn:microsoft.com/office/officeart/2005/8/layout/chevron1"/>
    <dgm:cxn modelId="{040B8D95-C2B5-40FC-B93C-7600C616E1AA}" srcId="{85F01636-1A2B-4BCF-9D5E-38C59AA04E68}" destId="{96E795A3-22AD-44B1-8215-E7270718C39C}" srcOrd="0" destOrd="0" parTransId="{8A4D6CC2-BBCB-467D-9BB3-E09274E4C5BD}" sibTransId="{BCF688F6-E1F9-42D6-9223-8032BB1C07CF}"/>
    <dgm:cxn modelId="{6C29B001-13C1-41C2-9608-B7397D3E7FE0}" srcId="{85F01636-1A2B-4BCF-9D5E-38C59AA04E68}" destId="{FF9C7A3C-8E04-4B40-A8EC-5C82346AB8A4}" srcOrd="1" destOrd="0" parTransId="{A0F498C7-1B31-4F86-AC1F-EE88C888D91E}" sibTransId="{24891FA5-F10B-46E7-9D7A-D4832ACEC617}"/>
    <dgm:cxn modelId="{DEA4078A-1AF1-418E-B3C6-C1E04D776E5C}" type="presParOf" srcId="{E4D8A5CF-19F9-47C6-A4A4-C452756E1E02}" destId="{5349C9AA-5BA2-47F0-9897-60B79F287F01}" srcOrd="0" destOrd="0" presId="urn:microsoft.com/office/officeart/2005/8/layout/chevron1"/>
    <dgm:cxn modelId="{B235A172-BBAB-471E-ABDE-31090C63C9F4}" type="presParOf" srcId="{E4D8A5CF-19F9-47C6-A4A4-C452756E1E02}" destId="{BC6EB622-C3CD-477E-85B7-E6DABA33B277}" srcOrd="1" destOrd="0" presId="urn:microsoft.com/office/officeart/2005/8/layout/chevron1"/>
    <dgm:cxn modelId="{72643432-AF93-4099-B95F-BBEA8026A1DA}" type="presParOf" srcId="{E4D8A5CF-19F9-47C6-A4A4-C452756E1E02}" destId="{3958A630-191C-4052-911E-8EA77F806DEB}" srcOrd="2"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96E795A3-22AD-44B1-8215-E7270718C39C}">
      <dgm:prSet phldrT="[Texto]"/>
      <dgm:spPr/>
      <dgm:t>
        <a:bodyPr/>
        <a:lstStyle/>
        <a:p>
          <a:r>
            <a:rPr lang="en-US" b="1" noProof="0" dirty="0" smtClean="0"/>
            <a:t>Pre-Work</a:t>
          </a:r>
          <a:endParaRPr lang="en-US" b="1" noProof="0" dirty="0"/>
        </a:p>
      </dgm:t>
    </dgm:pt>
    <dgm:pt modelId="{8A4D6CC2-BBCB-467D-9BB3-E09274E4C5BD}" type="parTrans" cxnId="{040B8D95-C2B5-40FC-B93C-7600C616E1AA}">
      <dgm:prSet/>
      <dgm:spPr/>
      <dgm:t>
        <a:bodyPr/>
        <a:lstStyle/>
        <a:p>
          <a:endParaRPr lang="pt-BR"/>
        </a:p>
      </dgm:t>
    </dgm:pt>
    <dgm:pt modelId="{BCF688F6-E1F9-42D6-9223-8032BB1C07CF}" type="sibTrans" cxnId="{040B8D95-C2B5-40FC-B93C-7600C616E1AA}">
      <dgm:prSet/>
      <dgm:spPr/>
      <dgm:t>
        <a:bodyPr/>
        <a:lstStyle/>
        <a:p>
          <a:endParaRPr lang="pt-BR"/>
        </a:p>
      </dgm:t>
    </dgm:pt>
    <dgm:pt modelId="{FF9C7A3C-8E04-4B40-A8EC-5C82346AB8A4}">
      <dgm:prSet phldrT="[Texto]"/>
      <dgm:spPr/>
      <dgm:t>
        <a:bodyPr/>
        <a:lstStyle/>
        <a:p>
          <a:r>
            <a:rPr lang="en-US" b="1" noProof="0" dirty="0" err="1" smtClean="0"/>
            <a:t>Comitês</a:t>
          </a:r>
          <a:endParaRPr lang="en-US" b="1" noProof="0" dirty="0"/>
        </a:p>
      </dgm:t>
    </dgm:pt>
    <dgm:pt modelId="{A0F498C7-1B31-4F86-AC1F-EE88C888D91E}" type="parTrans" cxnId="{6C29B001-13C1-41C2-9608-B7397D3E7FE0}">
      <dgm:prSet/>
      <dgm:spPr/>
      <dgm:t>
        <a:bodyPr/>
        <a:lstStyle/>
        <a:p>
          <a:endParaRPr lang="pt-BR"/>
        </a:p>
      </dgm:t>
    </dgm:pt>
    <dgm:pt modelId="{24891FA5-F10B-46E7-9D7A-D4832ACEC617}" type="sibTrans" cxnId="{6C29B001-13C1-41C2-9608-B7397D3E7FE0}">
      <dgm:prSet/>
      <dgm:spPr/>
      <dgm:t>
        <a:bodyPr/>
        <a:lstStyle/>
        <a:p>
          <a:endParaRPr lang="pt-BR"/>
        </a:p>
      </dgm:t>
    </dgm:pt>
    <dgm:pt modelId="{126DA913-A95F-42D1-BADA-5BF779391C8A}">
      <dgm:prSet phldrT="[Texto]"/>
      <dgm:spPr/>
      <dgm:t>
        <a:bodyPr/>
        <a:lstStyle/>
        <a:p>
          <a:r>
            <a:rPr lang="en-US" b="1" noProof="0" dirty="0" smtClean="0"/>
            <a:t>Feedback</a:t>
          </a:r>
          <a:endParaRPr lang="en-US" b="1" noProof="0" dirty="0"/>
        </a:p>
      </dgm:t>
    </dgm:pt>
    <dgm:pt modelId="{265AAF0B-C4CF-46E1-A8CE-7F19322B3493}" type="parTrans" cxnId="{898783B7-A054-4D85-9B38-6EBA339ABF4C}">
      <dgm:prSet/>
      <dgm:spPr/>
      <dgm:t>
        <a:bodyPr/>
        <a:lstStyle/>
        <a:p>
          <a:endParaRPr lang="pt-BR"/>
        </a:p>
      </dgm:t>
    </dgm:pt>
    <dgm:pt modelId="{CCFA2878-64E8-4392-B854-D596BE23FB4B}" type="sibTrans" cxnId="{898783B7-A054-4D85-9B38-6EBA339ABF4C}">
      <dgm:prSet/>
      <dgm:spPr/>
      <dgm:t>
        <a:bodyPr/>
        <a:lstStyle/>
        <a:p>
          <a:endParaRPr lang="pt-BR"/>
        </a:p>
      </dgm:t>
    </dgm:pt>
    <dgm:pt modelId="{1FCC246E-D98D-4B84-95E0-AC5034EC8143}">
      <dgm:prSet phldrT="[Texto]"/>
      <dgm:spPr/>
      <dgm:t>
        <a:bodyPr/>
        <a:lstStyle/>
        <a:p>
          <a:r>
            <a:rPr lang="en-US" b="1" noProof="0" dirty="0" err="1" smtClean="0"/>
            <a:t>Assinatura</a:t>
          </a:r>
          <a:endParaRPr lang="en-US" b="1" noProof="0" dirty="0"/>
        </a:p>
      </dgm:t>
    </dgm:pt>
    <dgm:pt modelId="{0DF74076-4F9E-4CFC-8C93-264679006C15}" type="parTrans" cxnId="{F8FA435A-4DA3-4679-9BCB-B74CB1228F43}">
      <dgm:prSet/>
      <dgm:spPr/>
      <dgm:t>
        <a:bodyPr/>
        <a:lstStyle/>
        <a:p>
          <a:endParaRPr lang="pt-BR"/>
        </a:p>
      </dgm:t>
    </dgm:pt>
    <dgm:pt modelId="{C86D0685-0A3E-44FB-8BAB-79BA14AC71E1}" type="sibTrans" cxnId="{F8FA435A-4DA3-4679-9BCB-B74CB1228F43}">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5349C9AA-5BA2-47F0-9897-60B79F287F01}" type="pres">
      <dgm:prSet presAssocID="{96E795A3-22AD-44B1-8215-E7270718C39C}" presName="parTxOnly" presStyleLbl="node1" presStyleIdx="0" presStyleCnt="4" custLinFactX="7424" custLinFactNeighborX="100000">
        <dgm:presLayoutVars>
          <dgm:chMax val="0"/>
          <dgm:chPref val="0"/>
          <dgm:bulletEnabled val="1"/>
        </dgm:presLayoutVars>
      </dgm:prSet>
      <dgm:spPr/>
      <dgm:t>
        <a:bodyPr/>
        <a:lstStyle/>
        <a:p>
          <a:endParaRPr lang="pt-BR"/>
        </a:p>
      </dgm:t>
    </dgm:pt>
    <dgm:pt modelId="{BC6EB622-C3CD-477E-85B7-E6DABA33B277}" type="pres">
      <dgm:prSet presAssocID="{BCF688F6-E1F9-42D6-9223-8032BB1C07CF}" presName="parTxOnlySpace" presStyleCnt="0"/>
      <dgm:spPr/>
    </dgm:pt>
    <dgm:pt modelId="{3958A630-191C-4052-911E-8EA77F806DEB}" type="pres">
      <dgm:prSet presAssocID="{FF9C7A3C-8E04-4B40-A8EC-5C82346AB8A4}" presName="parTxOnly" presStyleLbl="node1" presStyleIdx="1" presStyleCnt="4" custLinFactNeighborX="87134">
        <dgm:presLayoutVars>
          <dgm:chMax val="0"/>
          <dgm:chPref val="0"/>
          <dgm:bulletEnabled val="1"/>
        </dgm:presLayoutVars>
      </dgm:prSet>
      <dgm:spPr/>
      <dgm:t>
        <a:bodyPr/>
        <a:lstStyle/>
        <a:p>
          <a:endParaRPr lang="pt-BR"/>
        </a:p>
      </dgm:t>
    </dgm:pt>
    <dgm:pt modelId="{11E9A409-AAAB-40DD-85BD-7666608F8FA7}" type="pres">
      <dgm:prSet presAssocID="{24891FA5-F10B-46E7-9D7A-D4832ACEC617}" presName="parTxOnlySpace" presStyleCnt="0"/>
      <dgm:spPr/>
    </dgm:pt>
    <dgm:pt modelId="{0EA5BDB5-7FE1-4B6A-B2B0-1CC181CB6FEC}" type="pres">
      <dgm:prSet presAssocID="{126DA913-A95F-42D1-BADA-5BF779391C8A}" presName="parTxOnly" presStyleLbl="node1" presStyleIdx="2" presStyleCnt="4">
        <dgm:presLayoutVars>
          <dgm:chMax val="0"/>
          <dgm:chPref val="0"/>
          <dgm:bulletEnabled val="1"/>
        </dgm:presLayoutVars>
      </dgm:prSet>
      <dgm:spPr/>
      <dgm:t>
        <a:bodyPr/>
        <a:lstStyle/>
        <a:p>
          <a:endParaRPr lang="pt-BR"/>
        </a:p>
      </dgm:t>
    </dgm:pt>
    <dgm:pt modelId="{B4A82E2D-7CD6-43C3-B7CB-CCEE4FE8EB31}" type="pres">
      <dgm:prSet presAssocID="{CCFA2878-64E8-4392-B854-D596BE23FB4B}" presName="parTxOnlySpace" presStyleCnt="0"/>
      <dgm:spPr/>
    </dgm:pt>
    <dgm:pt modelId="{9155B634-A2A1-4BEE-8D38-872E0356090A}" type="pres">
      <dgm:prSet presAssocID="{1FCC246E-D98D-4B84-95E0-AC5034EC8143}" presName="parTxOnly" presStyleLbl="node1" presStyleIdx="3" presStyleCnt="4" custLinFactNeighborX="-95843">
        <dgm:presLayoutVars>
          <dgm:chMax val="0"/>
          <dgm:chPref val="0"/>
          <dgm:bulletEnabled val="1"/>
        </dgm:presLayoutVars>
      </dgm:prSet>
      <dgm:spPr/>
      <dgm:t>
        <a:bodyPr/>
        <a:lstStyle/>
        <a:p>
          <a:endParaRPr lang="pt-BR"/>
        </a:p>
      </dgm:t>
    </dgm:pt>
  </dgm:ptLst>
  <dgm:cxnLst>
    <dgm:cxn modelId="{F386A6DA-2BB9-489C-8A55-0902CABC67D9}" type="presOf" srcId="{126DA913-A95F-42D1-BADA-5BF779391C8A}" destId="{0EA5BDB5-7FE1-4B6A-B2B0-1CC181CB6FEC}" srcOrd="0" destOrd="0" presId="urn:microsoft.com/office/officeart/2005/8/layout/chevron1"/>
    <dgm:cxn modelId="{955F615A-1196-417A-A912-5ECA0208E99C}" type="presOf" srcId="{FF9C7A3C-8E04-4B40-A8EC-5C82346AB8A4}" destId="{3958A630-191C-4052-911E-8EA77F806DEB}" srcOrd="0" destOrd="0" presId="urn:microsoft.com/office/officeart/2005/8/layout/chevron1"/>
    <dgm:cxn modelId="{040B8D95-C2B5-40FC-B93C-7600C616E1AA}" srcId="{85F01636-1A2B-4BCF-9D5E-38C59AA04E68}" destId="{96E795A3-22AD-44B1-8215-E7270718C39C}" srcOrd="0" destOrd="0" parTransId="{8A4D6CC2-BBCB-467D-9BB3-E09274E4C5BD}" sibTransId="{BCF688F6-E1F9-42D6-9223-8032BB1C07CF}"/>
    <dgm:cxn modelId="{F8FA435A-4DA3-4679-9BCB-B74CB1228F43}" srcId="{85F01636-1A2B-4BCF-9D5E-38C59AA04E68}" destId="{1FCC246E-D98D-4B84-95E0-AC5034EC8143}" srcOrd="3" destOrd="0" parTransId="{0DF74076-4F9E-4CFC-8C93-264679006C15}" sibTransId="{C86D0685-0A3E-44FB-8BAB-79BA14AC71E1}"/>
    <dgm:cxn modelId="{BEE49E8C-7ECA-408F-855E-A7E3C48AB910}" type="presOf" srcId="{85F01636-1A2B-4BCF-9D5E-38C59AA04E68}" destId="{E4D8A5CF-19F9-47C6-A4A4-C452756E1E02}" srcOrd="0" destOrd="0" presId="urn:microsoft.com/office/officeart/2005/8/layout/chevron1"/>
    <dgm:cxn modelId="{6C29B001-13C1-41C2-9608-B7397D3E7FE0}" srcId="{85F01636-1A2B-4BCF-9D5E-38C59AA04E68}" destId="{FF9C7A3C-8E04-4B40-A8EC-5C82346AB8A4}" srcOrd="1" destOrd="0" parTransId="{A0F498C7-1B31-4F86-AC1F-EE88C888D91E}" sibTransId="{24891FA5-F10B-46E7-9D7A-D4832ACEC617}"/>
    <dgm:cxn modelId="{898783B7-A054-4D85-9B38-6EBA339ABF4C}" srcId="{85F01636-1A2B-4BCF-9D5E-38C59AA04E68}" destId="{126DA913-A95F-42D1-BADA-5BF779391C8A}" srcOrd="2" destOrd="0" parTransId="{265AAF0B-C4CF-46E1-A8CE-7F19322B3493}" sibTransId="{CCFA2878-64E8-4392-B854-D596BE23FB4B}"/>
    <dgm:cxn modelId="{D4D0FF26-253B-4459-9FDD-C7BAE2F372FC}" type="presOf" srcId="{1FCC246E-D98D-4B84-95E0-AC5034EC8143}" destId="{9155B634-A2A1-4BEE-8D38-872E0356090A}" srcOrd="0" destOrd="0" presId="urn:microsoft.com/office/officeart/2005/8/layout/chevron1"/>
    <dgm:cxn modelId="{2351458D-B786-4F2D-A205-85BC87FB5384}" type="presOf" srcId="{96E795A3-22AD-44B1-8215-E7270718C39C}" destId="{5349C9AA-5BA2-47F0-9897-60B79F287F01}" srcOrd="0" destOrd="0" presId="urn:microsoft.com/office/officeart/2005/8/layout/chevron1"/>
    <dgm:cxn modelId="{27262F72-9A86-4AE5-910E-646F1C726BED}" type="presParOf" srcId="{E4D8A5CF-19F9-47C6-A4A4-C452756E1E02}" destId="{5349C9AA-5BA2-47F0-9897-60B79F287F01}" srcOrd="0" destOrd="0" presId="urn:microsoft.com/office/officeart/2005/8/layout/chevron1"/>
    <dgm:cxn modelId="{E6500E19-A9CA-4814-9CA6-D90BCB953BA5}" type="presParOf" srcId="{E4D8A5CF-19F9-47C6-A4A4-C452756E1E02}" destId="{BC6EB622-C3CD-477E-85B7-E6DABA33B277}" srcOrd="1" destOrd="0" presId="urn:microsoft.com/office/officeart/2005/8/layout/chevron1"/>
    <dgm:cxn modelId="{C161F750-7562-4290-ACD9-64A64D22D472}" type="presParOf" srcId="{E4D8A5CF-19F9-47C6-A4A4-C452756E1E02}" destId="{3958A630-191C-4052-911E-8EA77F806DEB}" srcOrd="2" destOrd="0" presId="urn:microsoft.com/office/officeart/2005/8/layout/chevron1"/>
    <dgm:cxn modelId="{B48DD7A5-C944-4E78-A5C5-9F879B7BA600}" type="presParOf" srcId="{E4D8A5CF-19F9-47C6-A4A4-C452756E1E02}" destId="{11E9A409-AAAB-40DD-85BD-7666608F8FA7}" srcOrd="3" destOrd="0" presId="urn:microsoft.com/office/officeart/2005/8/layout/chevron1"/>
    <dgm:cxn modelId="{09C48201-63F5-4415-A7AB-29D46039CD26}" type="presParOf" srcId="{E4D8A5CF-19F9-47C6-A4A4-C452756E1E02}" destId="{0EA5BDB5-7FE1-4B6A-B2B0-1CC181CB6FEC}" srcOrd="4" destOrd="0" presId="urn:microsoft.com/office/officeart/2005/8/layout/chevron1"/>
    <dgm:cxn modelId="{9654BA92-496B-4287-A813-BCCA8FEFEB94}" type="presParOf" srcId="{E4D8A5CF-19F9-47C6-A4A4-C452756E1E02}" destId="{B4A82E2D-7CD6-43C3-B7CB-CCEE4FE8EB31}" srcOrd="5" destOrd="0" presId="urn:microsoft.com/office/officeart/2005/8/layout/chevron1"/>
    <dgm:cxn modelId="{034DD1FA-9361-48B6-864B-F09C2CAD1D9D}" type="presParOf" srcId="{E4D8A5CF-19F9-47C6-A4A4-C452756E1E02}" destId="{9155B634-A2A1-4BEE-8D38-872E0356090A}"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89330088-334B-4F99-83A4-FFEE1F3073B2}">
      <dgm:prSet phldrT="[Texto]" custT="1"/>
      <dgm:spPr>
        <a:solidFill>
          <a:schemeClr val="accent3"/>
        </a:solidFill>
      </dgm:spPr>
      <dgm:t>
        <a:bodyPr/>
        <a:lstStyle/>
        <a:p>
          <a:r>
            <a:rPr lang="pt-BR" sz="1600" b="0" dirty="0" smtClean="0"/>
            <a:t>Avaliação de Agilidade de Aprendizagem</a:t>
          </a:r>
          <a:endParaRPr lang="en-US" sz="1600" b="0" noProof="0" dirty="0"/>
        </a:p>
      </dgm:t>
    </dgm:pt>
    <dgm:pt modelId="{36236A03-E6DB-4659-8003-98EF18AF5EA7}" type="parTrans" cxnId="{6ED795EA-F601-46B7-BA8B-035CBBBB80A6}">
      <dgm:prSet/>
      <dgm:spPr/>
      <dgm:t>
        <a:bodyPr/>
        <a:lstStyle/>
        <a:p>
          <a:endParaRPr lang="pt-BR"/>
        </a:p>
      </dgm:t>
    </dgm:pt>
    <dgm:pt modelId="{022265BA-9851-464E-B3AE-DF1A7DC07B20}" type="sibTrans" cxnId="{6ED795EA-F601-46B7-BA8B-035CBBBB80A6}">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8F36D037-DD8F-4930-A679-0405C2C185D8}" type="pres">
      <dgm:prSet presAssocID="{89330088-334B-4F99-83A4-FFEE1F3073B2}" presName="parTxOnly" presStyleLbl="node1" presStyleIdx="0" presStyleCnt="1" custLinFactNeighborX="-2285" custLinFactNeighborY="-12108">
        <dgm:presLayoutVars>
          <dgm:chMax val="0"/>
          <dgm:chPref val="0"/>
          <dgm:bulletEnabled val="1"/>
        </dgm:presLayoutVars>
      </dgm:prSet>
      <dgm:spPr/>
      <dgm:t>
        <a:bodyPr/>
        <a:lstStyle/>
        <a:p>
          <a:endParaRPr lang="pt-BR"/>
        </a:p>
      </dgm:t>
    </dgm:pt>
  </dgm:ptLst>
  <dgm:cxnLst>
    <dgm:cxn modelId="{6ED795EA-F601-46B7-BA8B-035CBBBB80A6}" srcId="{85F01636-1A2B-4BCF-9D5E-38C59AA04E68}" destId="{89330088-334B-4F99-83A4-FFEE1F3073B2}" srcOrd="0" destOrd="0" parTransId="{36236A03-E6DB-4659-8003-98EF18AF5EA7}" sibTransId="{022265BA-9851-464E-B3AE-DF1A7DC07B20}"/>
    <dgm:cxn modelId="{ECBE1EC1-F6C1-45BD-8D76-532BD163FE05}" type="presOf" srcId="{85F01636-1A2B-4BCF-9D5E-38C59AA04E68}" destId="{E4D8A5CF-19F9-47C6-A4A4-C452756E1E02}" srcOrd="0" destOrd="0" presId="urn:microsoft.com/office/officeart/2005/8/layout/chevron1"/>
    <dgm:cxn modelId="{A1BEDABC-A37A-44E4-9C66-E36391EE287F}" type="presOf" srcId="{89330088-334B-4F99-83A4-FFEE1F3073B2}" destId="{8F36D037-DD8F-4930-A679-0405C2C185D8}" srcOrd="0" destOrd="0" presId="urn:microsoft.com/office/officeart/2005/8/layout/chevron1"/>
    <dgm:cxn modelId="{0F5C973E-3A25-4B48-AB6E-6F9BDF6DAA26}" type="presParOf" srcId="{E4D8A5CF-19F9-47C6-A4A4-C452756E1E02}" destId="{8F36D037-DD8F-4930-A679-0405C2C185D8}"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96E795A3-22AD-44B1-8215-E7270718C39C}">
      <dgm:prSet phldrT="[Texto]"/>
      <dgm:spPr/>
      <dgm:t>
        <a:bodyPr/>
        <a:lstStyle/>
        <a:p>
          <a:r>
            <a:rPr lang="en-US" b="1" noProof="0" dirty="0" smtClean="0"/>
            <a:t>Pre-Work</a:t>
          </a:r>
          <a:endParaRPr lang="en-US" b="1" noProof="0" dirty="0"/>
        </a:p>
      </dgm:t>
    </dgm:pt>
    <dgm:pt modelId="{8A4D6CC2-BBCB-467D-9BB3-E09274E4C5BD}" type="parTrans" cxnId="{040B8D95-C2B5-40FC-B93C-7600C616E1AA}">
      <dgm:prSet/>
      <dgm:spPr/>
      <dgm:t>
        <a:bodyPr/>
        <a:lstStyle/>
        <a:p>
          <a:endParaRPr lang="pt-BR"/>
        </a:p>
      </dgm:t>
    </dgm:pt>
    <dgm:pt modelId="{BCF688F6-E1F9-42D6-9223-8032BB1C07CF}" type="sibTrans" cxnId="{040B8D95-C2B5-40FC-B93C-7600C616E1AA}">
      <dgm:prSet/>
      <dgm:spPr/>
      <dgm:t>
        <a:bodyPr/>
        <a:lstStyle/>
        <a:p>
          <a:endParaRPr lang="pt-BR"/>
        </a:p>
      </dgm:t>
    </dgm:pt>
    <dgm:pt modelId="{FF9C7A3C-8E04-4B40-A8EC-5C82346AB8A4}">
      <dgm:prSet phldrT="[Texto]"/>
      <dgm:spPr/>
      <dgm:t>
        <a:bodyPr/>
        <a:lstStyle/>
        <a:p>
          <a:r>
            <a:rPr lang="en-US" b="1" noProof="0" dirty="0" err="1" smtClean="0"/>
            <a:t>Comitês</a:t>
          </a:r>
          <a:endParaRPr lang="en-US" b="1" noProof="0" dirty="0"/>
        </a:p>
      </dgm:t>
    </dgm:pt>
    <dgm:pt modelId="{A0F498C7-1B31-4F86-AC1F-EE88C888D91E}" type="parTrans" cxnId="{6C29B001-13C1-41C2-9608-B7397D3E7FE0}">
      <dgm:prSet/>
      <dgm:spPr/>
      <dgm:t>
        <a:bodyPr/>
        <a:lstStyle/>
        <a:p>
          <a:endParaRPr lang="pt-BR"/>
        </a:p>
      </dgm:t>
    </dgm:pt>
    <dgm:pt modelId="{24891FA5-F10B-46E7-9D7A-D4832ACEC617}" type="sibTrans" cxnId="{6C29B001-13C1-41C2-9608-B7397D3E7FE0}">
      <dgm:prSet/>
      <dgm:spPr/>
      <dgm:t>
        <a:bodyPr/>
        <a:lstStyle/>
        <a:p>
          <a:endParaRPr lang="pt-BR"/>
        </a:p>
      </dgm:t>
    </dgm:pt>
    <dgm:pt modelId="{126DA913-A95F-42D1-BADA-5BF779391C8A}">
      <dgm:prSet phldrT="[Texto]"/>
      <dgm:spPr/>
      <dgm:t>
        <a:bodyPr/>
        <a:lstStyle/>
        <a:p>
          <a:r>
            <a:rPr lang="en-US" b="1" noProof="0" dirty="0" smtClean="0"/>
            <a:t>Feedback</a:t>
          </a:r>
          <a:endParaRPr lang="en-US" b="1" noProof="0" dirty="0"/>
        </a:p>
      </dgm:t>
    </dgm:pt>
    <dgm:pt modelId="{265AAF0B-C4CF-46E1-A8CE-7F19322B3493}" type="parTrans" cxnId="{898783B7-A054-4D85-9B38-6EBA339ABF4C}">
      <dgm:prSet/>
      <dgm:spPr/>
      <dgm:t>
        <a:bodyPr/>
        <a:lstStyle/>
        <a:p>
          <a:endParaRPr lang="pt-BR"/>
        </a:p>
      </dgm:t>
    </dgm:pt>
    <dgm:pt modelId="{CCFA2878-64E8-4392-B854-D596BE23FB4B}" type="sibTrans" cxnId="{898783B7-A054-4D85-9B38-6EBA339ABF4C}">
      <dgm:prSet/>
      <dgm:spPr/>
      <dgm:t>
        <a:bodyPr/>
        <a:lstStyle/>
        <a:p>
          <a:endParaRPr lang="pt-BR"/>
        </a:p>
      </dgm:t>
    </dgm:pt>
    <dgm:pt modelId="{1FCC246E-D98D-4B84-95E0-AC5034EC8143}">
      <dgm:prSet phldrT="[Texto]"/>
      <dgm:spPr/>
      <dgm:t>
        <a:bodyPr/>
        <a:lstStyle/>
        <a:p>
          <a:r>
            <a:rPr lang="en-US" b="1" noProof="0" dirty="0" err="1" smtClean="0"/>
            <a:t>Assinatura</a:t>
          </a:r>
          <a:endParaRPr lang="en-US" b="1" noProof="0" dirty="0"/>
        </a:p>
      </dgm:t>
    </dgm:pt>
    <dgm:pt modelId="{0DF74076-4F9E-4CFC-8C93-264679006C15}" type="parTrans" cxnId="{F8FA435A-4DA3-4679-9BCB-B74CB1228F43}">
      <dgm:prSet/>
      <dgm:spPr/>
      <dgm:t>
        <a:bodyPr/>
        <a:lstStyle/>
        <a:p>
          <a:endParaRPr lang="pt-BR"/>
        </a:p>
      </dgm:t>
    </dgm:pt>
    <dgm:pt modelId="{C86D0685-0A3E-44FB-8BAB-79BA14AC71E1}" type="sibTrans" cxnId="{F8FA435A-4DA3-4679-9BCB-B74CB1228F43}">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5349C9AA-5BA2-47F0-9897-60B79F287F01}" type="pres">
      <dgm:prSet presAssocID="{96E795A3-22AD-44B1-8215-E7270718C39C}" presName="parTxOnly" presStyleLbl="node1" presStyleIdx="0" presStyleCnt="4" custLinFactX="7424" custLinFactNeighborX="100000">
        <dgm:presLayoutVars>
          <dgm:chMax val="0"/>
          <dgm:chPref val="0"/>
          <dgm:bulletEnabled val="1"/>
        </dgm:presLayoutVars>
      </dgm:prSet>
      <dgm:spPr/>
      <dgm:t>
        <a:bodyPr/>
        <a:lstStyle/>
        <a:p>
          <a:endParaRPr lang="pt-BR"/>
        </a:p>
      </dgm:t>
    </dgm:pt>
    <dgm:pt modelId="{BC6EB622-C3CD-477E-85B7-E6DABA33B277}" type="pres">
      <dgm:prSet presAssocID="{BCF688F6-E1F9-42D6-9223-8032BB1C07CF}" presName="parTxOnlySpace" presStyleCnt="0"/>
      <dgm:spPr/>
    </dgm:pt>
    <dgm:pt modelId="{3958A630-191C-4052-911E-8EA77F806DEB}" type="pres">
      <dgm:prSet presAssocID="{FF9C7A3C-8E04-4B40-A8EC-5C82346AB8A4}" presName="parTxOnly" presStyleLbl="node1" presStyleIdx="1" presStyleCnt="4" custLinFactNeighborX="87134">
        <dgm:presLayoutVars>
          <dgm:chMax val="0"/>
          <dgm:chPref val="0"/>
          <dgm:bulletEnabled val="1"/>
        </dgm:presLayoutVars>
      </dgm:prSet>
      <dgm:spPr/>
      <dgm:t>
        <a:bodyPr/>
        <a:lstStyle/>
        <a:p>
          <a:endParaRPr lang="pt-BR"/>
        </a:p>
      </dgm:t>
    </dgm:pt>
    <dgm:pt modelId="{11E9A409-AAAB-40DD-85BD-7666608F8FA7}" type="pres">
      <dgm:prSet presAssocID="{24891FA5-F10B-46E7-9D7A-D4832ACEC617}" presName="parTxOnlySpace" presStyleCnt="0"/>
      <dgm:spPr/>
    </dgm:pt>
    <dgm:pt modelId="{0EA5BDB5-7FE1-4B6A-B2B0-1CC181CB6FEC}" type="pres">
      <dgm:prSet presAssocID="{126DA913-A95F-42D1-BADA-5BF779391C8A}" presName="parTxOnly" presStyleLbl="node1" presStyleIdx="2" presStyleCnt="4">
        <dgm:presLayoutVars>
          <dgm:chMax val="0"/>
          <dgm:chPref val="0"/>
          <dgm:bulletEnabled val="1"/>
        </dgm:presLayoutVars>
      </dgm:prSet>
      <dgm:spPr/>
      <dgm:t>
        <a:bodyPr/>
        <a:lstStyle/>
        <a:p>
          <a:endParaRPr lang="pt-BR"/>
        </a:p>
      </dgm:t>
    </dgm:pt>
    <dgm:pt modelId="{B4A82E2D-7CD6-43C3-B7CB-CCEE4FE8EB31}" type="pres">
      <dgm:prSet presAssocID="{CCFA2878-64E8-4392-B854-D596BE23FB4B}" presName="parTxOnlySpace" presStyleCnt="0"/>
      <dgm:spPr/>
    </dgm:pt>
    <dgm:pt modelId="{9155B634-A2A1-4BEE-8D38-872E0356090A}" type="pres">
      <dgm:prSet presAssocID="{1FCC246E-D98D-4B84-95E0-AC5034EC8143}" presName="parTxOnly" presStyleLbl="node1" presStyleIdx="3" presStyleCnt="4" custLinFactNeighborX="-95843">
        <dgm:presLayoutVars>
          <dgm:chMax val="0"/>
          <dgm:chPref val="0"/>
          <dgm:bulletEnabled val="1"/>
        </dgm:presLayoutVars>
      </dgm:prSet>
      <dgm:spPr/>
      <dgm:t>
        <a:bodyPr/>
        <a:lstStyle/>
        <a:p>
          <a:endParaRPr lang="pt-BR"/>
        </a:p>
      </dgm:t>
    </dgm:pt>
  </dgm:ptLst>
  <dgm:cxnLst>
    <dgm:cxn modelId="{F8FA435A-4DA3-4679-9BCB-B74CB1228F43}" srcId="{85F01636-1A2B-4BCF-9D5E-38C59AA04E68}" destId="{1FCC246E-D98D-4B84-95E0-AC5034EC8143}" srcOrd="3" destOrd="0" parTransId="{0DF74076-4F9E-4CFC-8C93-264679006C15}" sibTransId="{C86D0685-0A3E-44FB-8BAB-79BA14AC71E1}"/>
    <dgm:cxn modelId="{2EE924CA-E33B-4DAC-83A7-5AF074D20125}" type="presOf" srcId="{FF9C7A3C-8E04-4B40-A8EC-5C82346AB8A4}" destId="{3958A630-191C-4052-911E-8EA77F806DEB}" srcOrd="0" destOrd="0" presId="urn:microsoft.com/office/officeart/2005/8/layout/chevron1"/>
    <dgm:cxn modelId="{040B8D95-C2B5-40FC-B93C-7600C616E1AA}" srcId="{85F01636-1A2B-4BCF-9D5E-38C59AA04E68}" destId="{96E795A3-22AD-44B1-8215-E7270718C39C}" srcOrd="0" destOrd="0" parTransId="{8A4D6CC2-BBCB-467D-9BB3-E09274E4C5BD}" sibTransId="{BCF688F6-E1F9-42D6-9223-8032BB1C07CF}"/>
    <dgm:cxn modelId="{898783B7-A054-4D85-9B38-6EBA339ABF4C}" srcId="{85F01636-1A2B-4BCF-9D5E-38C59AA04E68}" destId="{126DA913-A95F-42D1-BADA-5BF779391C8A}" srcOrd="2" destOrd="0" parTransId="{265AAF0B-C4CF-46E1-A8CE-7F19322B3493}" sibTransId="{CCFA2878-64E8-4392-B854-D596BE23FB4B}"/>
    <dgm:cxn modelId="{517263C5-DF88-4FB3-B2FD-2DDA09866500}" type="presOf" srcId="{96E795A3-22AD-44B1-8215-E7270718C39C}" destId="{5349C9AA-5BA2-47F0-9897-60B79F287F01}" srcOrd="0" destOrd="0" presId="urn:microsoft.com/office/officeart/2005/8/layout/chevron1"/>
    <dgm:cxn modelId="{6C29B001-13C1-41C2-9608-B7397D3E7FE0}" srcId="{85F01636-1A2B-4BCF-9D5E-38C59AA04E68}" destId="{FF9C7A3C-8E04-4B40-A8EC-5C82346AB8A4}" srcOrd="1" destOrd="0" parTransId="{A0F498C7-1B31-4F86-AC1F-EE88C888D91E}" sibTransId="{24891FA5-F10B-46E7-9D7A-D4832ACEC617}"/>
    <dgm:cxn modelId="{50058131-71D2-4028-B087-516128996ACE}" type="presOf" srcId="{126DA913-A95F-42D1-BADA-5BF779391C8A}" destId="{0EA5BDB5-7FE1-4B6A-B2B0-1CC181CB6FEC}" srcOrd="0" destOrd="0" presId="urn:microsoft.com/office/officeart/2005/8/layout/chevron1"/>
    <dgm:cxn modelId="{D2D9BC68-4195-4E97-8A44-650EC1305C41}" type="presOf" srcId="{1FCC246E-D98D-4B84-95E0-AC5034EC8143}" destId="{9155B634-A2A1-4BEE-8D38-872E0356090A}" srcOrd="0" destOrd="0" presId="urn:microsoft.com/office/officeart/2005/8/layout/chevron1"/>
    <dgm:cxn modelId="{21E27413-9589-4A5B-9EF2-D5DCE9E0D5B7}" type="presOf" srcId="{85F01636-1A2B-4BCF-9D5E-38C59AA04E68}" destId="{E4D8A5CF-19F9-47C6-A4A4-C452756E1E02}" srcOrd="0" destOrd="0" presId="urn:microsoft.com/office/officeart/2005/8/layout/chevron1"/>
    <dgm:cxn modelId="{371C81E9-2CFA-4524-9A41-631115052D20}" type="presParOf" srcId="{E4D8A5CF-19F9-47C6-A4A4-C452756E1E02}" destId="{5349C9AA-5BA2-47F0-9897-60B79F287F01}" srcOrd="0" destOrd="0" presId="urn:microsoft.com/office/officeart/2005/8/layout/chevron1"/>
    <dgm:cxn modelId="{C07FBC40-9334-4D85-87D4-713658CAE7F3}" type="presParOf" srcId="{E4D8A5CF-19F9-47C6-A4A4-C452756E1E02}" destId="{BC6EB622-C3CD-477E-85B7-E6DABA33B277}" srcOrd="1" destOrd="0" presId="urn:microsoft.com/office/officeart/2005/8/layout/chevron1"/>
    <dgm:cxn modelId="{217E89F6-25C9-4AE3-8120-1B551D32DE29}" type="presParOf" srcId="{E4D8A5CF-19F9-47C6-A4A4-C452756E1E02}" destId="{3958A630-191C-4052-911E-8EA77F806DEB}" srcOrd="2" destOrd="0" presId="urn:microsoft.com/office/officeart/2005/8/layout/chevron1"/>
    <dgm:cxn modelId="{981A9216-6270-4EC2-AC20-D08C0508E03B}" type="presParOf" srcId="{E4D8A5CF-19F9-47C6-A4A4-C452756E1E02}" destId="{11E9A409-AAAB-40DD-85BD-7666608F8FA7}" srcOrd="3" destOrd="0" presId="urn:microsoft.com/office/officeart/2005/8/layout/chevron1"/>
    <dgm:cxn modelId="{F96EA862-4D70-4908-82DD-84AF453A1500}" type="presParOf" srcId="{E4D8A5CF-19F9-47C6-A4A4-C452756E1E02}" destId="{0EA5BDB5-7FE1-4B6A-B2B0-1CC181CB6FEC}" srcOrd="4" destOrd="0" presId="urn:microsoft.com/office/officeart/2005/8/layout/chevron1"/>
    <dgm:cxn modelId="{6458908F-27CA-4C32-BDA5-B271F59D5994}" type="presParOf" srcId="{E4D8A5CF-19F9-47C6-A4A4-C452756E1E02}" destId="{B4A82E2D-7CD6-43C3-B7CB-CCEE4FE8EB31}" srcOrd="5" destOrd="0" presId="urn:microsoft.com/office/officeart/2005/8/layout/chevron1"/>
    <dgm:cxn modelId="{1C0DA8FF-BD6D-4848-9684-67593D00316B}" type="presParOf" srcId="{E4D8A5CF-19F9-47C6-A4A4-C452756E1E02}" destId="{9155B634-A2A1-4BEE-8D38-872E0356090A}"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96E795A3-22AD-44B1-8215-E7270718C39C}">
      <dgm:prSet phldrT="[Texto]"/>
      <dgm:spPr>
        <a:solidFill>
          <a:schemeClr val="accent3"/>
        </a:solidFill>
      </dgm:spPr>
      <dgm:t>
        <a:bodyPr/>
        <a:lstStyle/>
        <a:p>
          <a:r>
            <a:rPr lang="en-US" b="1" noProof="0" dirty="0" err="1" smtClean="0"/>
            <a:t>Definição</a:t>
          </a:r>
          <a:r>
            <a:rPr lang="en-US" b="1" noProof="0" dirty="0" smtClean="0"/>
            <a:t> dos </a:t>
          </a:r>
          <a:r>
            <a:rPr lang="en-US" b="1" noProof="0" dirty="0" err="1" smtClean="0"/>
            <a:t>Participantes</a:t>
          </a:r>
          <a:endParaRPr lang="en-US" b="1" noProof="0" dirty="0"/>
        </a:p>
      </dgm:t>
    </dgm:pt>
    <dgm:pt modelId="{8A4D6CC2-BBCB-467D-9BB3-E09274E4C5BD}" type="parTrans" cxnId="{040B8D95-C2B5-40FC-B93C-7600C616E1AA}">
      <dgm:prSet/>
      <dgm:spPr/>
      <dgm:t>
        <a:bodyPr/>
        <a:lstStyle/>
        <a:p>
          <a:endParaRPr lang="pt-BR"/>
        </a:p>
      </dgm:t>
    </dgm:pt>
    <dgm:pt modelId="{BCF688F6-E1F9-42D6-9223-8032BB1C07CF}" type="sibTrans" cxnId="{040B8D95-C2B5-40FC-B93C-7600C616E1AA}">
      <dgm:prSet/>
      <dgm:spPr/>
      <dgm:t>
        <a:bodyPr/>
        <a:lstStyle/>
        <a:p>
          <a:endParaRPr lang="pt-BR"/>
        </a:p>
      </dgm:t>
    </dgm:pt>
    <dgm:pt modelId="{FF9C7A3C-8E04-4B40-A8EC-5C82346AB8A4}">
      <dgm:prSet phldrT="[Texto]"/>
      <dgm:spPr>
        <a:solidFill>
          <a:schemeClr val="accent3"/>
        </a:solidFill>
      </dgm:spPr>
      <dgm:t>
        <a:bodyPr/>
        <a:lstStyle/>
        <a:p>
          <a:r>
            <a:rPr lang="pt-BR" b="1" noProof="0" dirty="0" smtClean="0"/>
            <a:t>Avaliação de Metas e Desempenho na Função</a:t>
          </a:r>
          <a:endParaRPr lang="en-US" b="1" noProof="0" dirty="0"/>
        </a:p>
      </dgm:t>
    </dgm:pt>
    <dgm:pt modelId="{A0F498C7-1B31-4F86-AC1F-EE88C888D91E}" type="parTrans" cxnId="{6C29B001-13C1-41C2-9608-B7397D3E7FE0}">
      <dgm:prSet/>
      <dgm:spPr/>
      <dgm:t>
        <a:bodyPr/>
        <a:lstStyle/>
        <a:p>
          <a:endParaRPr lang="pt-BR"/>
        </a:p>
      </dgm:t>
    </dgm:pt>
    <dgm:pt modelId="{24891FA5-F10B-46E7-9D7A-D4832ACEC617}" type="sibTrans" cxnId="{6C29B001-13C1-41C2-9608-B7397D3E7FE0}">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5349C9AA-5BA2-47F0-9897-60B79F287F01}" type="pres">
      <dgm:prSet presAssocID="{96E795A3-22AD-44B1-8215-E7270718C39C}" presName="parTxOnly" presStyleLbl="node1" presStyleIdx="0" presStyleCnt="2" custLinFactX="7424" custLinFactNeighborX="100000">
        <dgm:presLayoutVars>
          <dgm:chMax val="0"/>
          <dgm:chPref val="0"/>
          <dgm:bulletEnabled val="1"/>
        </dgm:presLayoutVars>
      </dgm:prSet>
      <dgm:spPr/>
      <dgm:t>
        <a:bodyPr/>
        <a:lstStyle/>
        <a:p>
          <a:endParaRPr lang="pt-BR"/>
        </a:p>
      </dgm:t>
    </dgm:pt>
    <dgm:pt modelId="{BC6EB622-C3CD-477E-85B7-E6DABA33B277}" type="pres">
      <dgm:prSet presAssocID="{BCF688F6-E1F9-42D6-9223-8032BB1C07CF}" presName="parTxOnlySpace" presStyleCnt="0"/>
      <dgm:spPr/>
    </dgm:pt>
    <dgm:pt modelId="{3958A630-191C-4052-911E-8EA77F806DEB}" type="pres">
      <dgm:prSet presAssocID="{FF9C7A3C-8E04-4B40-A8EC-5C82346AB8A4}" presName="parTxOnly" presStyleLbl="node1" presStyleIdx="1" presStyleCnt="2" custLinFactNeighborX="1673" custLinFactNeighborY="0">
        <dgm:presLayoutVars>
          <dgm:chMax val="0"/>
          <dgm:chPref val="0"/>
          <dgm:bulletEnabled val="1"/>
        </dgm:presLayoutVars>
      </dgm:prSet>
      <dgm:spPr/>
      <dgm:t>
        <a:bodyPr/>
        <a:lstStyle/>
        <a:p>
          <a:endParaRPr lang="pt-BR"/>
        </a:p>
      </dgm:t>
    </dgm:pt>
  </dgm:ptLst>
  <dgm:cxnLst>
    <dgm:cxn modelId="{69A94BED-6F55-4508-8D17-86C7BA6483B3}" type="presOf" srcId="{96E795A3-22AD-44B1-8215-E7270718C39C}" destId="{5349C9AA-5BA2-47F0-9897-60B79F287F01}" srcOrd="0" destOrd="0" presId="urn:microsoft.com/office/officeart/2005/8/layout/chevron1"/>
    <dgm:cxn modelId="{2FAA1F93-4B12-4E5C-A5DC-73F9D848C3B5}" type="presOf" srcId="{FF9C7A3C-8E04-4B40-A8EC-5C82346AB8A4}" destId="{3958A630-191C-4052-911E-8EA77F806DEB}" srcOrd="0" destOrd="0" presId="urn:microsoft.com/office/officeart/2005/8/layout/chevron1"/>
    <dgm:cxn modelId="{92386DD9-865E-45E3-B969-64A6D204983F}" type="presOf" srcId="{85F01636-1A2B-4BCF-9D5E-38C59AA04E68}" destId="{E4D8A5CF-19F9-47C6-A4A4-C452756E1E02}" srcOrd="0" destOrd="0" presId="urn:microsoft.com/office/officeart/2005/8/layout/chevron1"/>
    <dgm:cxn modelId="{040B8D95-C2B5-40FC-B93C-7600C616E1AA}" srcId="{85F01636-1A2B-4BCF-9D5E-38C59AA04E68}" destId="{96E795A3-22AD-44B1-8215-E7270718C39C}" srcOrd="0" destOrd="0" parTransId="{8A4D6CC2-BBCB-467D-9BB3-E09274E4C5BD}" sibTransId="{BCF688F6-E1F9-42D6-9223-8032BB1C07CF}"/>
    <dgm:cxn modelId="{6C29B001-13C1-41C2-9608-B7397D3E7FE0}" srcId="{85F01636-1A2B-4BCF-9D5E-38C59AA04E68}" destId="{FF9C7A3C-8E04-4B40-A8EC-5C82346AB8A4}" srcOrd="1" destOrd="0" parTransId="{A0F498C7-1B31-4F86-AC1F-EE88C888D91E}" sibTransId="{24891FA5-F10B-46E7-9D7A-D4832ACEC617}"/>
    <dgm:cxn modelId="{0430F5B6-4023-4291-A192-0166CB37064F}" type="presParOf" srcId="{E4D8A5CF-19F9-47C6-A4A4-C452756E1E02}" destId="{5349C9AA-5BA2-47F0-9897-60B79F287F01}" srcOrd="0" destOrd="0" presId="urn:microsoft.com/office/officeart/2005/8/layout/chevron1"/>
    <dgm:cxn modelId="{0D77B9D4-9C9B-4396-9B50-9A84C35E2AFA}" type="presParOf" srcId="{E4D8A5CF-19F9-47C6-A4A4-C452756E1E02}" destId="{BC6EB622-C3CD-477E-85B7-E6DABA33B277}" srcOrd="1" destOrd="0" presId="urn:microsoft.com/office/officeart/2005/8/layout/chevron1"/>
    <dgm:cxn modelId="{94DB2C2E-DC64-4274-BFEC-9800C9C8DA3A}" type="presParOf" srcId="{E4D8A5CF-19F9-47C6-A4A4-C452756E1E02}" destId="{3958A630-191C-4052-911E-8EA77F806DEB}" srcOrd="2"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89330088-334B-4F99-83A4-FFEE1F3073B2}">
      <dgm:prSet phldrT="[Texto]" custT="1"/>
      <dgm:spPr>
        <a:solidFill>
          <a:schemeClr val="accent3"/>
        </a:solidFill>
      </dgm:spPr>
      <dgm:t>
        <a:bodyPr/>
        <a:lstStyle/>
        <a:p>
          <a:r>
            <a:rPr lang="pt-BR" sz="1600" b="0" dirty="0" smtClean="0"/>
            <a:t>Avaliação de Agilidade de Aprendizagem</a:t>
          </a:r>
          <a:endParaRPr lang="en-US" sz="1600" b="0" noProof="0" dirty="0"/>
        </a:p>
      </dgm:t>
    </dgm:pt>
    <dgm:pt modelId="{36236A03-E6DB-4659-8003-98EF18AF5EA7}" type="parTrans" cxnId="{6ED795EA-F601-46B7-BA8B-035CBBBB80A6}">
      <dgm:prSet/>
      <dgm:spPr/>
      <dgm:t>
        <a:bodyPr/>
        <a:lstStyle/>
        <a:p>
          <a:endParaRPr lang="pt-BR"/>
        </a:p>
      </dgm:t>
    </dgm:pt>
    <dgm:pt modelId="{022265BA-9851-464E-B3AE-DF1A7DC07B20}" type="sibTrans" cxnId="{6ED795EA-F601-46B7-BA8B-035CBBBB80A6}">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8F36D037-DD8F-4930-A679-0405C2C185D8}" type="pres">
      <dgm:prSet presAssocID="{89330088-334B-4F99-83A4-FFEE1F3073B2}" presName="parTxOnly" presStyleLbl="node1" presStyleIdx="0" presStyleCnt="1" custLinFactNeighborX="-2285" custLinFactNeighborY="-12108">
        <dgm:presLayoutVars>
          <dgm:chMax val="0"/>
          <dgm:chPref val="0"/>
          <dgm:bulletEnabled val="1"/>
        </dgm:presLayoutVars>
      </dgm:prSet>
      <dgm:spPr/>
      <dgm:t>
        <a:bodyPr/>
        <a:lstStyle/>
        <a:p>
          <a:endParaRPr lang="pt-BR"/>
        </a:p>
      </dgm:t>
    </dgm:pt>
  </dgm:ptLst>
  <dgm:cxnLst>
    <dgm:cxn modelId="{6ED795EA-F601-46B7-BA8B-035CBBBB80A6}" srcId="{85F01636-1A2B-4BCF-9D5E-38C59AA04E68}" destId="{89330088-334B-4F99-83A4-FFEE1F3073B2}" srcOrd="0" destOrd="0" parTransId="{36236A03-E6DB-4659-8003-98EF18AF5EA7}" sibTransId="{022265BA-9851-464E-B3AE-DF1A7DC07B20}"/>
    <dgm:cxn modelId="{6EEAD400-D33C-42AC-8B92-7C761D759A4F}" type="presOf" srcId="{89330088-334B-4F99-83A4-FFEE1F3073B2}" destId="{8F36D037-DD8F-4930-A679-0405C2C185D8}" srcOrd="0" destOrd="0" presId="urn:microsoft.com/office/officeart/2005/8/layout/chevron1"/>
    <dgm:cxn modelId="{657BA12C-5CB7-4E8C-9011-D9C0B5905363}" type="presOf" srcId="{85F01636-1A2B-4BCF-9D5E-38C59AA04E68}" destId="{E4D8A5CF-19F9-47C6-A4A4-C452756E1E02}" srcOrd="0" destOrd="0" presId="urn:microsoft.com/office/officeart/2005/8/layout/chevron1"/>
    <dgm:cxn modelId="{D5845765-7702-4EE8-8E84-10E11C21914B}" type="presParOf" srcId="{E4D8A5CF-19F9-47C6-A4A4-C452756E1E02}" destId="{8F36D037-DD8F-4930-A679-0405C2C185D8}"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96E795A3-22AD-44B1-8215-E7270718C39C}">
      <dgm:prSet phldrT="[Texto]"/>
      <dgm:spPr/>
      <dgm:t>
        <a:bodyPr/>
        <a:lstStyle/>
        <a:p>
          <a:r>
            <a:rPr lang="en-US" b="1" noProof="0" dirty="0" smtClean="0"/>
            <a:t>Pre-Work</a:t>
          </a:r>
          <a:endParaRPr lang="en-US" b="1" noProof="0" dirty="0"/>
        </a:p>
      </dgm:t>
    </dgm:pt>
    <dgm:pt modelId="{8A4D6CC2-BBCB-467D-9BB3-E09274E4C5BD}" type="parTrans" cxnId="{040B8D95-C2B5-40FC-B93C-7600C616E1AA}">
      <dgm:prSet/>
      <dgm:spPr/>
      <dgm:t>
        <a:bodyPr/>
        <a:lstStyle/>
        <a:p>
          <a:endParaRPr lang="pt-BR"/>
        </a:p>
      </dgm:t>
    </dgm:pt>
    <dgm:pt modelId="{BCF688F6-E1F9-42D6-9223-8032BB1C07CF}" type="sibTrans" cxnId="{040B8D95-C2B5-40FC-B93C-7600C616E1AA}">
      <dgm:prSet/>
      <dgm:spPr/>
      <dgm:t>
        <a:bodyPr/>
        <a:lstStyle/>
        <a:p>
          <a:endParaRPr lang="pt-BR"/>
        </a:p>
      </dgm:t>
    </dgm:pt>
    <dgm:pt modelId="{FF9C7A3C-8E04-4B40-A8EC-5C82346AB8A4}">
      <dgm:prSet phldrT="[Texto]"/>
      <dgm:spPr/>
      <dgm:t>
        <a:bodyPr/>
        <a:lstStyle/>
        <a:p>
          <a:r>
            <a:rPr lang="en-US" b="1" noProof="0" dirty="0" err="1" smtClean="0"/>
            <a:t>Comitês</a:t>
          </a:r>
          <a:endParaRPr lang="en-US" b="1" noProof="0" dirty="0"/>
        </a:p>
      </dgm:t>
    </dgm:pt>
    <dgm:pt modelId="{A0F498C7-1B31-4F86-AC1F-EE88C888D91E}" type="parTrans" cxnId="{6C29B001-13C1-41C2-9608-B7397D3E7FE0}">
      <dgm:prSet/>
      <dgm:spPr/>
      <dgm:t>
        <a:bodyPr/>
        <a:lstStyle/>
        <a:p>
          <a:endParaRPr lang="pt-BR"/>
        </a:p>
      </dgm:t>
    </dgm:pt>
    <dgm:pt modelId="{24891FA5-F10B-46E7-9D7A-D4832ACEC617}" type="sibTrans" cxnId="{6C29B001-13C1-41C2-9608-B7397D3E7FE0}">
      <dgm:prSet/>
      <dgm:spPr/>
      <dgm:t>
        <a:bodyPr/>
        <a:lstStyle/>
        <a:p>
          <a:endParaRPr lang="pt-BR"/>
        </a:p>
      </dgm:t>
    </dgm:pt>
    <dgm:pt modelId="{126DA913-A95F-42D1-BADA-5BF779391C8A}">
      <dgm:prSet phldrT="[Texto]"/>
      <dgm:spPr/>
      <dgm:t>
        <a:bodyPr/>
        <a:lstStyle/>
        <a:p>
          <a:r>
            <a:rPr lang="en-US" b="1" noProof="0" dirty="0" smtClean="0"/>
            <a:t>Feedback</a:t>
          </a:r>
          <a:endParaRPr lang="en-US" b="1" noProof="0" dirty="0"/>
        </a:p>
      </dgm:t>
    </dgm:pt>
    <dgm:pt modelId="{265AAF0B-C4CF-46E1-A8CE-7F19322B3493}" type="parTrans" cxnId="{898783B7-A054-4D85-9B38-6EBA339ABF4C}">
      <dgm:prSet/>
      <dgm:spPr/>
      <dgm:t>
        <a:bodyPr/>
        <a:lstStyle/>
        <a:p>
          <a:endParaRPr lang="pt-BR"/>
        </a:p>
      </dgm:t>
    </dgm:pt>
    <dgm:pt modelId="{CCFA2878-64E8-4392-B854-D596BE23FB4B}" type="sibTrans" cxnId="{898783B7-A054-4D85-9B38-6EBA339ABF4C}">
      <dgm:prSet/>
      <dgm:spPr/>
      <dgm:t>
        <a:bodyPr/>
        <a:lstStyle/>
        <a:p>
          <a:endParaRPr lang="pt-BR"/>
        </a:p>
      </dgm:t>
    </dgm:pt>
    <dgm:pt modelId="{1FCC246E-D98D-4B84-95E0-AC5034EC8143}">
      <dgm:prSet phldrT="[Texto]"/>
      <dgm:spPr/>
      <dgm:t>
        <a:bodyPr/>
        <a:lstStyle/>
        <a:p>
          <a:r>
            <a:rPr lang="en-US" b="1" noProof="0" dirty="0" err="1" smtClean="0"/>
            <a:t>Assinatura</a:t>
          </a:r>
          <a:endParaRPr lang="en-US" b="1" noProof="0" dirty="0"/>
        </a:p>
      </dgm:t>
    </dgm:pt>
    <dgm:pt modelId="{0DF74076-4F9E-4CFC-8C93-264679006C15}" type="parTrans" cxnId="{F8FA435A-4DA3-4679-9BCB-B74CB1228F43}">
      <dgm:prSet/>
      <dgm:spPr/>
      <dgm:t>
        <a:bodyPr/>
        <a:lstStyle/>
        <a:p>
          <a:endParaRPr lang="pt-BR"/>
        </a:p>
      </dgm:t>
    </dgm:pt>
    <dgm:pt modelId="{C86D0685-0A3E-44FB-8BAB-79BA14AC71E1}" type="sibTrans" cxnId="{F8FA435A-4DA3-4679-9BCB-B74CB1228F43}">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5349C9AA-5BA2-47F0-9897-60B79F287F01}" type="pres">
      <dgm:prSet presAssocID="{96E795A3-22AD-44B1-8215-E7270718C39C}" presName="parTxOnly" presStyleLbl="node1" presStyleIdx="0" presStyleCnt="4" custLinFactX="7424" custLinFactNeighborX="100000">
        <dgm:presLayoutVars>
          <dgm:chMax val="0"/>
          <dgm:chPref val="0"/>
          <dgm:bulletEnabled val="1"/>
        </dgm:presLayoutVars>
      </dgm:prSet>
      <dgm:spPr/>
      <dgm:t>
        <a:bodyPr/>
        <a:lstStyle/>
        <a:p>
          <a:endParaRPr lang="pt-BR"/>
        </a:p>
      </dgm:t>
    </dgm:pt>
    <dgm:pt modelId="{BC6EB622-C3CD-477E-85B7-E6DABA33B277}" type="pres">
      <dgm:prSet presAssocID="{BCF688F6-E1F9-42D6-9223-8032BB1C07CF}" presName="parTxOnlySpace" presStyleCnt="0"/>
      <dgm:spPr/>
    </dgm:pt>
    <dgm:pt modelId="{3958A630-191C-4052-911E-8EA77F806DEB}" type="pres">
      <dgm:prSet presAssocID="{FF9C7A3C-8E04-4B40-A8EC-5C82346AB8A4}" presName="parTxOnly" presStyleLbl="node1" presStyleIdx="1" presStyleCnt="4" custLinFactNeighborX="87134">
        <dgm:presLayoutVars>
          <dgm:chMax val="0"/>
          <dgm:chPref val="0"/>
          <dgm:bulletEnabled val="1"/>
        </dgm:presLayoutVars>
      </dgm:prSet>
      <dgm:spPr/>
      <dgm:t>
        <a:bodyPr/>
        <a:lstStyle/>
        <a:p>
          <a:endParaRPr lang="pt-BR"/>
        </a:p>
      </dgm:t>
    </dgm:pt>
    <dgm:pt modelId="{11E9A409-AAAB-40DD-85BD-7666608F8FA7}" type="pres">
      <dgm:prSet presAssocID="{24891FA5-F10B-46E7-9D7A-D4832ACEC617}" presName="parTxOnlySpace" presStyleCnt="0"/>
      <dgm:spPr/>
    </dgm:pt>
    <dgm:pt modelId="{0EA5BDB5-7FE1-4B6A-B2B0-1CC181CB6FEC}" type="pres">
      <dgm:prSet presAssocID="{126DA913-A95F-42D1-BADA-5BF779391C8A}" presName="parTxOnly" presStyleLbl="node1" presStyleIdx="2" presStyleCnt="4">
        <dgm:presLayoutVars>
          <dgm:chMax val="0"/>
          <dgm:chPref val="0"/>
          <dgm:bulletEnabled val="1"/>
        </dgm:presLayoutVars>
      </dgm:prSet>
      <dgm:spPr/>
      <dgm:t>
        <a:bodyPr/>
        <a:lstStyle/>
        <a:p>
          <a:endParaRPr lang="pt-BR"/>
        </a:p>
      </dgm:t>
    </dgm:pt>
    <dgm:pt modelId="{B4A82E2D-7CD6-43C3-B7CB-CCEE4FE8EB31}" type="pres">
      <dgm:prSet presAssocID="{CCFA2878-64E8-4392-B854-D596BE23FB4B}" presName="parTxOnlySpace" presStyleCnt="0"/>
      <dgm:spPr/>
    </dgm:pt>
    <dgm:pt modelId="{9155B634-A2A1-4BEE-8D38-872E0356090A}" type="pres">
      <dgm:prSet presAssocID="{1FCC246E-D98D-4B84-95E0-AC5034EC8143}" presName="parTxOnly" presStyleLbl="node1" presStyleIdx="3" presStyleCnt="4" custLinFactNeighborX="-95843">
        <dgm:presLayoutVars>
          <dgm:chMax val="0"/>
          <dgm:chPref val="0"/>
          <dgm:bulletEnabled val="1"/>
        </dgm:presLayoutVars>
      </dgm:prSet>
      <dgm:spPr/>
      <dgm:t>
        <a:bodyPr/>
        <a:lstStyle/>
        <a:p>
          <a:endParaRPr lang="pt-BR"/>
        </a:p>
      </dgm:t>
    </dgm:pt>
  </dgm:ptLst>
  <dgm:cxnLst>
    <dgm:cxn modelId="{040B8D95-C2B5-40FC-B93C-7600C616E1AA}" srcId="{85F01636-1A2B-4BCF-9D5E-38C59AA04E68}" destId="{96E795A3-22AD-44B1-8215-E7270718C39C}" srcOrd="0" destOrd="0" parTransId="{8A4D6CC2-BBCB-467D-9BB3-E09274E4C5BD}" sibTransId="{BCF688F6-E1F9-42D6-9223-8032BB1C07CF}"/>
    <dgm:cxn modelId="{F8FA435A-4DA3-4679-9BCB-B74CB1228F43}" srcId="{85F01636-1A2B-4BCF-9D5E-38C59AA04E68}" destId="{1FCC246E-D98D-4B84-95E0-AC5034EC8143}" srcOrd="3" destOrd="0" parTransId="{0DF74076-4F9E-4CFC-8C93-264679006C15}" sibTransId="{C86D0685-0A3E-44FB-8BAB-79BA14AC71E1}"/>
    <dgm:cxn modelId="{6C29B001-13C1-41C2-9608-B7397D3E7FE0}" srcId="{85F01636-1A2B-4BCF-9D5E-38C59AA04E68}" destId="{FF9C7A3C-8E04-4B40-A8EC-5C82346AB8A4}" srcOrd="1" destOrd="0" parTransId="{A0F498C7-1B31-4F86-AC1F-EE88C888D91E}" sibTransId="{24891FA5-F10B-46E7-9D7A-D4832ACEC617}"/>
    <dgm:cxn modelId="{898783B7-A054-4D85-9B38-6EBA339ABF4C}" srcId="{85F01636-1A2B-4BCF-9D5E-38C59AA04E68}" destId="{126DA913-A95F-42D1-BADA-5BF779391C8A}" srcOrd="2" destOrd="0" parTransId="{265AAF0B-C4CF-46E1-A8CE-7F19322B3493}" sibTransId="{CCFA2878-64E8-4392-B854-D596BE23FB4B}"/>
    <dgm:cxn modelId="{8819194B-0DD2-4B0E-9120-1EBD8BCC73B7}" type="presOf" srcId="{FF9C7A3C-8E04-4B40-A8EC-5C82346AB8A4}" destId="{3958A630-191C-4052-911E-8EA77F806DEB}" srcOrd="0" destOrd="0" presId="urn:microsoft.com/office/officeart/2005/8/layout/chevron1"/>
    <dgm:cxn modelId="{6B33B22E-DB1F-4B42-B356-F2F0A71E35E5}" type="presOf" srcId="{85F01636-1A2B-4BCF-9D5E-38C59AA04E68}" destId="{E4D8A5CF-19F9-47C6-A4A4-C452756E1E02}" srcOrd="0" destOrd="0" presId="urn:microsoft.com/office/officeart/2005/8/layout/chevron1"/>
    <dgm:cxn modelId="{8D89C496-4F88-413F-9A67-3F6F809D37D7}" type="presOf" srcId="{126DA913-A95F-42D1-BADA-5BF779391C8A}" destId="{0EA5BDB5-7FE1-4B6A-B2B0-1CC181CB6FEC}" srcOrd="0" destOrd="0" presId="urn:microsoft.com/office/officeart/2005/8/layout/chevron1"/>
    <dgm:cxn modelId="{F83C6AB8-1129-479B-8225-1C9D526AFC3F}" type="presOf" srcId="{1FCC246E-D98D-4B84-95E0-AC5034EC8143}" destId="{9155B634-A2A1-4BEE-8D38-872E0356090A}" srcOrd="0" destOrd="0" presId="urn:microsoft.com/office/officeart/2005/8/layout/chevron1"/>
    <dgm:cxn modelId="{FFB0F1AC-6F39-4717-B8F4-8805EDF42063}" type="presOf" srcId="{96E795A3-22AD-44B1-8215-E7270718C39C}" destId="{5349C9AA-5BA2-47F0-9897-60B79F287F01}" srcOrd="0" destOrd="0" presId="urn:microsoft.com/office/officeart/2005/8/layout/chevron1"/>
    <dgm:cxn modelId="{2E04F90A-948E-434C-AC49-2460F9203253}" type="presParOf" srcId="{E4D8A5CF-19F9-47C6-A4A4-C452756E1E02}" destId="{5349C9AA-5BA2-47F0-9897-60B79F287F01}" srcOrd="0" destOrd="0" presId="urn:microsoft.com/office/officeart/2005/8/layout/chevron1"/>
    <dgm:cxn modelId="{0A4ED12D-EB6F-4D66-92DE-382E8F9510E8}" type="presParOf" srcId="{E4D8A5CF-19F9-47C6-A4A4-C452756E1E02}" destId="{BC6EB622-C3CD-477E-85B7-E6DABA33B277}" srcOrd="1" destOrd="0" presId="urn:microsoft.com/office/officeart/2005/8/layout/chevron1"/>
    <dgm:cxn modelId="{770DC2EC-CD53-4304-8857-10599C241497}" type="presParOf" srcId="{E4D8A5CF-19F9-47C6-A4A4-C452756E1E02}" destId="{3958A630-191C-4052-911E-8EA77F806DEB}" srcOrd="2" destOrd="0" presId="urn:microsoft.com/office/officeart/2005/8/layout/chevron1"/>
    <dgm:cxn modelId="{E160B4E1-8721-4786-8FF0-1C5A550D0F43}" type="presParOf" srcId="{E4D8A5CF-19F9-47C6-A4A4-C452756E1E02}" destId="{11E9A409-AAAB-40DD-85BD-7666608F8FA7}" srcOrd="3" destOrd="0" presId="urn:microsoft.com/office/officeart/2005/8/layout/chevron1"/>
    <dgm:cxn modelId="{C4F27E7C-4C87-4499-A5AB-896D570AFABB}" type="presParOf" srcId="{E4D8A5CF-19F9-47C6-A4A4-C452756E1E02}" destId="{0EA5BDB5-7FE1-4B6A-B2B0-1CC181CB6FEC}" srcOrd="4" destOrd="0" presId="urn:microsoft.com/office/officeart/2005/8/layout/chevron1"/>
    <dgm:cxn modelId="{D34BE8EB-738B-4522-A49D-2ED8311F0B9F}" type="presParOf" srcId="{E4D8A5CF-19F9-47C6-A4A4-C452756E1E02}" destId="{B4A82E2D-7CD6-43C3-B7CB-CCEE4FE8EB31}" srcOrd="5" destOrd="0" presId="urn:microsoft.com/office/officeart/2005/8/layout/chevron1"/>
    <dgm:cxn modelId="{1999F60A-4FFE-48D3-B961-D4F6F0A79671}" type="presParOf" srcId="{E4D8A5CF-19F9-47C6-A4A4-C452756E1E02}" destId="{9155B634-A2A1-4BEE-8D38-872E0356090A}"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96E795A3-22AD-44B1-8215-E7270718C39C}">
      <dgm:prSet phldrT="[Texto]"/>
      <dgm:spPr>
        <a:solidFill>
          <a:schemeClr val="accent3"/>
        </a:solidFill>
      </dgm:spPr>
      <dgm:t>
        <a:bodyPr/>
        <a:lstStyle/>
        <a:p>
          <a:r>
            <a:rPr lang="en-US" b="1" noProof="0" dirty="0" err="1" smtClean="0"/>
            <a:t>Definição</a:t>
          </a:r>
          <a:r>
            <a:rPr lang="en-US" b="1" noProof="0" dirty="0" smtClean="0"/>
            <a:t> dos </a:t>
          </a:r>
          <a:r>
            <a:rPr lang="en-US" b="1" noProof="0" dirty="0" err="1" smtClean="0"/>
            <a:t>Participantes</a:t>
          </a:r>
          <a:endParaRPr lang="en-US" b="1" noProof="0" dirty="0"/>
        </a:p>
      </dgm:t>
    </dgm:pt>
    <dgm:pt modelId="{8A4D6CC2-BBCB-467D-9BB3-E09274E4C5BD}" type="parTrans" cxnId="{040B8D95-C2B5-40FC-B93C-7600C616E1AA}">
      <dgm:prSet/>
      <dgm:spPr/>
      <dgm:t>
        <a:bodyPr/>
        <a:lstStyle/>
        <a:p>
          <a:endParaRPr lang="pt-BR"/>
        </a:p>
      </dgm:t>
    </dgm:pt>
    <dgm:pt modelId="{BCF688F6-E1F9-42D6-9223-8032BB1C07CF}" type="sibTrans" cxnId="{040B8D95-C2B5-40FC-B93C-7600C616E1AA}">
      <dgm:prSet/>
      <dgm:spPr/>
      <dgm:t>
        <a:bodyPr/>
        <a:lstStyle/>
        <a:p>
          <a:endParaRPr lang="pt-BR"/>
        </a:p>
      </dgm:t>
    </dgm:pt>
    <dgm:pt modelId="{FF9C7A3C-8E04-4B40-A8EC-5C82346AB8A4}">
      <dgm:prSet phldrT="[Texto]"/>
      <dgm:spPr>
        <a:solidFill>
          <a:schemeClr val="accent3"/>
        </a:solidFill>
      </dgm:spPr>
      <dgm:t>
        <a:bodyPr/>
        <a:lstStyle/>
        <a:p>
          <a:r>
            <a:rPr lang="pt-BR" b="1" noProof="0" dirty="0" smtClean="0"/>
            <a:t>Avaliação de Metas e Desempenho na Função</a:t>
          </a:r>
          <a:endParaRPr lang="en-US" b="1" noProof="0" dirty="0"/>
        </a:p>
      </dgm:t>
    </dgm:pt>
    <dgm:pt modelId="{A0F498C7-1B31-4F86-AC1F-EE88C888D91E}" type="parTrans" cxnId="{6C29B001-13C1-41C2-9608-B7397D3E7FE0}">
      <dgm:prSet/>
      <dgm:spPr/>
      <dgm:t>
        <a:bodyPr/>
        <a:lstStyle/>
        <a:p>
          <a:endParaRPr lang="pt-BR"/>
        </a:p>
      </dgm:t>
    </dgm:pt>
    <dgm:pt modelId="{24891FA5-F10B-46E7-9D7A-D4832ACEC617}" type="sibTrans" cxnId="{6C29B001-13C1-41C2-9608-B7397D3E7FE0}">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5349C9AA-5BA2-47F0-9897-60B79F287F01}" type="pres">
      <dgm:prSet presAssocID="{96E795A3-22AD-44B1-8215-E7270718C39C}" presName="parTxOnly" presStyleLbl="node1" presStyleIdx="0" presStyleCnt="2" custLinFactX="7424" custLinFactNeighborX="100000">
        <dgm:presLayoutVars>
          <dgm:chMax val="0"/>
          <dgm:chPref val="0"/>
          <dgm:bulletEnabled val="1"/>
        </dgm:presLayoutVars>
      </dgm:prSet>
      <dgm:spPr/>
      <dgm:t>
        <a:bodyPr/>
        <a:lstStyle/>
        <a:p>
          <a:endParaRPr lang="pt-BR"/>
        </a:p>
      </dgm:t>
    </dgm:pt>
    <dgm:pt modelId="{BC6EB622-C3CD-477E-85B7-E6DABA33B277}" type="pres">
      <dgm:prSet presAssocID="{BCF688F6-E1F9-42D6-9223-8032BB1C07CF}" presName="parTxOnlySpace" presStyleCnt="0"/>
      <dgm:spPr/>
    </dgm:pt>
    <dgm:pt modelId="{3958A630-191C-4052-911E-8EA77F806DEB}" type="pres">
      <dgm:prSet presAssocID="{FF9C7A3C-8E04-4B40-A8EC-5C82346AB8A4}" presName="parTxOnly" presStyleLbl="node1" presStyleIdx="1" presStyleCnt="2" custLinFactNeighborX="1673" custLinFactNeighborY="0">
        <dgm:presLayoutVars>
          <dgm:chMax val="0"/>
          <dgm:chPref val="0"/>
          <dgm:bulletEnabled val="1"/>
        </dgm:presLayoutVars>
      </dgm:prSet>
      <dgm:spPr/>
      <dgm:t>
        <a:bodyPr/>
        <a:lstStyle/>
        <a:p>
          <a:endParaRPr lang="pt-BR"/>
        </a:p>
      </dgm:t>
    </dgm:pt>
  </dgm:ptLst>
  <dgm:cxnLst>
    <dgm:cxn modelId="{4E57B9C6-7AD9-4BF7-8DF1-4B370D5AFE9F}" type="presOf" srcId="{85F01636-1A2B-4BCF-9D5E-38C59AA04E68}" destId="{E4D8A5CF-19F9-47C6-A4A4-C452756E1E02}" srcOrd="0" destOrd="0" presId="urn:microsoft.com/office/officeart/2005/8/layout/chevron1"/>
    <dgm:cxn modelId="{040B8D95-C2B5-40FC-B93C-7600C616E1AA}" srcId="{85F01636-1A2B-4BCF-9D5E-38C59AA04E68}" destId="{96E795A3-22AD-44B1-8215-E7270718C39C}" srcOrd="0" destOrd="0" parTransId="{8A4D6CC2-BBCB-467D-9BB3-E09274E4C5BD}" sibTransId="{BCF688F6-E1F9-42D6-9223-8032BB1C07CF}"/>
    <dgm:cxn modelId="{BE69FB4D-9AEC-4C1A-9844-EC21D7AE20BB}" type="presOf" srcId="{96E795A3-22AD-44B1-8215-E7270718C39C}" destId="{5349C9AA-5BA2-47F0-9897-60B79F287F01}" srcOrd="0" destOrd="0" presId="urn:microsoft.com/office/officeart/2005/8/layout/chevron1"/>
    <dgm:cxn modelId="{6C29B001-13C1-41C2-9608-B7397D3E7FE0}" srcId="{85F01636-1A2B-4BCF-9D5E-38C59AA04E68}" destId="{FF9C7A3C-8E04-4B40-A8EC-5C82346AB8A4}" srcOrd="1" destOrd="0" parTransId="{A0F498C7-1B31-4F86-AC1F-EE88C888D91E}" sibTransId="{24891FA5-F10B-46E7-9D7A-D4832ACEC617}"/>
    <dgm:cxn modelId="{5B2CBFDA-EE68-4BDD-AD4B-229E163E8EA7}" type="presOf" srcId="{FF9C7A3C-8E04-4B40-A8EC-5C82346AB8A4}" destId="{3958A630-191C-4052-911E-8EA77F806DEB}" srcOrd="0" destOrd="0" presId="urn:microsoft.com/office/officeart/2005/8/layout/chevron1"/>
    <dgm:cxn modelId="{7E32CB69-E2FF-4C14-91BB-AC8382BFA8B9}" type="presParOf" srcId="{E4D8A5CF-19F9-47C6-A4A4-C452756E1E02}" destId="{5349C9AA-5BA2-47F0-9897-60B79F287F01}" srcOrd="0" destOrd="0" presId="urn:microsoft.com/office/officeart/2005/8/layout/chevron1"/>
    <dgm:cxn modelId="{BB1AAA56-0FB1-4194-98CD-323F66E6397E}" type="presParOf" srcId="{E4D8A5CF-19F9-47C6-A4A4-C452756E1E02}" destId="{BC6EB622-C3CD-477E-85B7-E6DABA33B277}" srcOrd="1" destOrd="0" presId="urn:microsoft.com/office/officeart/2005/8/layout/chevron1"/>
    <dgm:cxn modelId="{81962065-E76F-4F71-BAA6-5094194301E0}" type="presParOf" srcId="{E4D8A5CF-19F9-47C6-A4A4-C452756E1E02}" destId="{3958A630-191C-4052-911E-8EA77F806DEB}" srcOrd="2"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89330088-334B-4F99-83A4-FFEE1F3073B2}">
      <dgm:prSet phldrT="[Texto]" custT="1"/>
      <dgm:spPr>
        <a:solidFill>
          <a:schemeClr val="accent3"/>
        </a:solidFill>
      </dgm:spPr>
      <dgm:t>
        <a:bodyPr/>
        <a:lstStyle/>
        <a:p>
          <a:r>
            <a:rPr lang="pt-BR" sz="1600" b="0" dirty="0" smtClean="0"/>
            <a:t>Avaliação de Agilidade de Aprendizagem</a:t>
          </a:r>
          <a:endParaRPr lang="en-US" sz="1600" b="0" noProof="0" dirty="0"/>
        </a:p>
      </dgm:t>
    </dgm:pt>
    <dgm:pt modelId="{36236A03-E6DB-4659-8003-98EF18AF5EA7}" type="parTrans" cxnId="{6ED795EA-F601-46B7-BA8B-035CBBBB80A6}">
      <dgm:prSet/>
      <dgm:spPr/>
      <dgm:t>
        <a:bodyPr/>
        <a:lstStyle/>
        <a:p>
          <a:endParaRPr lang="pt-BR"/>
        </a:p>
      </dgm:t>
    </dgm:pt>
    <dgm:pt modelId="{022265BA-9851-464E-B3AE-DF1A7DC07B20}" type="sibTrans" cxnId="{6ED795EA-F601-46B7-BA8B-035CBBBB80A6}">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8F36D037-DD8F-4930-A679-0405C2C185D8}" type="pres">
      <dgm:prSet presAssocID="{89330088-334B-4F99-83A4-FFEE1F3073B2}" presName="parTxOnly" presStyleLbl="node1" presStyleIdx="0" presStyleCnt="1" custLinFactNeighborX="-2285" custLinFactNeighborY="-12108">
        <dgm:presLayoutVars>
          <dgm:chMax val="0"/>
          <dgm:chPref val="0"/>
          <dgm:bulletEnabled val="1"/>
        </dgm:presLayoutVars>
      </dgm:prSet>
      <dgm:spPr/>
      <dgm:t>
        <a:bodyPr/>
        <a:lstStyle/>
        <a:p>
          <a:endParaRPr lang="pt-BR"/>
        </a:p>
      </dgm:t>
    </dgm:pt>
  </dgm:ptLst>
  <dgm:cxnLst>
    <dgm:cxn modelId="{C5B61AA1-7744-4C14-83F4-3845DE353998}" type="presOf" srcId="{85F01636-1A2B-4BCF-9D5E-38C59AA04E68}" destId="{E4D8A5CF-19F9-47C6-A4A4-C452756E1E02}" srcOrd="0" destOrd="0" presId="urn:microsoft.com/office/officeart/2005/8/layout/chevron1"/>
    <dgm:cxn modelId="{8B94668C-0047-447A-AB68-8727FB097001}" type="presOf" srcId="{89330088-334B-4F99-83A4-FFEE1F3073B2}" destId="{8F36D037-DD8F-4930-A679-0405C2C185D8}" srcOrd="0" destOrd="0" presId="urn:microsoft.com/office/officeart/2005/8/layout/chevron1"/>
    <dgm:cxn modelId="{6ED795EA-F601-46B7-BA8B-035CBBBB80A6}" srcId="{85F01636-1A2B-4BCF-9D5E-38C59AA04E68}" destId="{89330088-334B-4F99-83A4-FFEE1F3073B2}" srcOrd="0" destOrd="0" parTransId="{36236A03-E6DB-4659-8003-98EF18AF5EA7}" sibTransId="{022265BA-9851-464E-B3AE-DF1A7DC07B20}"/>
    <dgm:cxn modelId="{8FDED292-4C8B-4F06-AFB5-5D74AB483414}" type="presParOf" srcId="{E4D8A5CF-19F9-47C6-A4A4-C452756E1E02}" destId="{8F36D037-DD8F-4930-A679-0405C2C185D8}"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96E795A3-22AD-44B1-8215-E7270718C39C}">
      <dgm:prSet phldrT="[Texto]"/>
      <dgm:spPr>
        <a:solidFill>
          <a:schemeClr val="accent3"/>
        </a:solidFill>
      </dgm:spPr>
      <dgm:t>
        <a:bodyPr/>
        <a:lstStyle/>
        <a:p>
          <a:r>
            <a:rPr lang="en-US" b="1" noProof="0" dirty="0" smtClean="0"/>
            <a:t>Pre-Work</a:t>
          </a:r>
          <a:endParaRPr lang="en-US" b="1" noProof="0" dirty="0"/>
        </a:p>
      </dgm:t>
    </dgm:pt>
    <dgm:pt modelId="{8A4D6CC2-BBCB-467D-9BB3-E09274E4C5BD}" type="parTrans" cxnId="{040B8D95-C2B5-40FC-B93C-7600C616E1AA}">
      <dgm:prSet/>
      <dgm:spPr/>
      <dgm:t>
        <a:bodyPr/>
        <a:lstStyle/>
        <a:p>
          <a:endParaRPr lang="pt-BR"/>
        </a:p>
      </dgm:t>
    </dgm:pt>
    <dgm:pt modelId="{BCF688F6-E1F9-42D6-9223-8032BB1C07CF}" type="sibTrans" cxnId="{040B8D95-C2B5-40FC-B93C-7600C616E1AA}">
      <dgm:prSet/>
      <dgm:spPr/>
      <dgm:t>
        <a:bodyPr/>
        <a:lstStyle/>
        <a:p>
          <a:endParaRPr lang="pt-BR"/>
        </a:p>
      </dgm:t>
    </dgm:pt>
    <dgm:pt modelId="{FF9C7A3C-8E04-4B40-A8EC-5C82346AB8A4}">
      <dgm:prSet phldrT="[Texto]"/>
      <dgm:spPr/>
      <dgm:t>
        <a:bodyPr/>
        <a:lstStyle/>
        <a:p>
          <a:r>
            <a:rPr lang="en-US" b="1" noProof="0" dirty="0" err="1" smtClean="0"/>
            <a:t>Comitês</a:t>
          </a:r>
          <a:endParaRPr lang="en-US" b="1" noProof="0" dirty="0"/>
        </a:p>
      </dgm:t>
    </dgm:pt>
    <dgm:pt modelId="{A0F498C7-1B31-4F86-AC1F-EE88C888D91E}" type="parTrans" cxnId="{6C29B001-13C1-41C2-9608-B7397D3E7FE0}">
      <dgm:prSet/>
      <dgm:spPr/>
      <dgm:t>
        <a:bodyPr/>
        <a:lstStyle/>
        <a:p>
          <a:endParaRPr lang="pt-BR"/>
        </a:p>
      </dgm:t>
    </dgm:pt>
    <dgm:pt modelId="{24891FA5-F10B-46E7-9D7A-D4832ACEC617}" type="sibTrans" cxnId="{6C29B001-13C1-41C2-9608-B7397D3E7FE0}">
      <dgm:prSet/>
      <dgm:spPr/>
      <dgm:t>
        <a:bodyPr/>
        <a:lstStyle/>
        <a:p>
          <a:endParaRPr lang="pt-BR"/>
        </a:p>
      </dgm:t>
    </dgm:pt>
    <dgm:pt modelId="{126DA913-A95F-42D1-BADA-5BF779391C8A}">
      <dgm:prSet phldrT="[Texto]"/>
      <dgm:spPr/>
      <dgm:t>
        <a:bodyPr/>
        <a:lstStyle/>
        <a:p>
          <a:r>
            <a:rPr lang="en-US" b="1" noProof="0" dirty="0" smtClean="0"/>
            <a:t>Feedback</a:t>
          </a:r>
          <a:endParaRPr lang="en-US" b="1" noProof="0" dirty="0"/>
        </a:p>
      </dgm:t>
    </dgm:pt>
    <dgm:pt modelId="{265AAF0B-C4CF-46E1-A8CE-7F19322B3493}" type="parTrans" cxnId="{898783B7-A054-4D85-9B38-6EBA339ABF4C}">
      <dgm:prSet/>
      <dgm:spPr/>
      <dgm:t>
        <a:bodyPr/>
        <a:lstStyle/>
        <a:p>
          <a:endParaRPr lang="pt-BR"/>
        </a:p>
      </dgm:t>
    </dgm:pt>
    <dgm:pt modelId="{CCFA2878-64E8-4392-B854-D596BE23FB4B}" type="sibTrans" cxnId="{898783B7-A054-4D85-9B38-6EBA339ABF4C}">
      <dgm:prSet/>
      <dgm:spPr/>
      <dgm:t>
        <a:bodyPr/>
        <a:lstStyle/>
        <a:p>
          <a:endParaRPr lang="pt-BR"/>
        </a:p>
      </dgm:t>
    </dgm:pt>
    <dgm:pt modelId="{1FCC246E-D98D-4B84-95E0-AC5034EC8143}">
      <dgm:prSet phldrT="[Texto]"/>
      <dgm:spPr/>
      <dgm:t>
        <a:bodyPr/>
        <a:lstStyle/>
        <a:p>
          <a:r>
            <a:rPr lang="en-US" b="1" noProof="0" dirty="0" err="1" smtClean="0"/>
            <a:t>Assinatura</a:t>
          </a:r>
          <a:endParaRPr lang="en-US" b="1" noProof="0" dirty="0"/>
        </a:p>
      </dgm:t>
    </dgm:pt>
    <dgm:pt modelId="{0DF74076-4F9E-4CFC-8C93-264679006C15}" type="parTrans" cxnId="{F8FA435A-4DA3-4679-9BCB-B74CB1228F43}">
      <dgm:prSet/>
      <dgm:spPr/>
      <dgm:t>
        <a:bodyPr/>
        <a:lstStyle/>
        <a:p>
          <a:endParaRPr lang="pt-BR"/>
        </a:p>
      </dgm:t>
    </dgm:pt>
    <dgm:pt modelId="{C86D0685-0A3E-44FB-8BAB-79BA14AC71E1}" type="sibTrans" cxnId="{F8FA435A-4DA3-4679-9BCB-B74CB1228F43}">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5349C9AA-5BA2-47F0-9897-60B79F287F01}" type="pres">
      <dgm:prSet presAssocID="{96E795A3-22AD-44B1-8215-E7270718C39C}" presName="parTxOnly" presStyleLbl="node1" presStyleIdx="0" presStyleCnt="4" custLinFactX="7424" custLinFactNeighborX="100000">
        <dgm:presLayoutVars>
          <dgm:chMax val="0"/>
          <dgm:chPref val="0"/>
          <dgm:bulletEnabled val="1"/>
        </dgm:presLayoutVars>
      </dgm:prSet>
      <dgm:spPr/>
      <dgm:t>
        <a:bodyPr/>
        <a:lstStyle/>
        <a:p>
          <a:endParaRPr lang="pt-BR"/>
        </a:p>
      </dgm:t>
    </dgm:pt>
    <dgm:pt modelId="{BC6EB622-C3CD-477E-85B7-E6DABA33B277}" type="pres">
      <dgm:prSet presAssocID="{BCF688F6-E1F9-42D6-9223-8032BB1C07CF}" presName="parTxOnlySpace" presStyleCnt="0"/>
      <dgm:spPr/>
    </dgm:pt>
    <dgm:pt modelId="{3958A630-191C-4052-911E-8EA77F806DEB}" type="pres">
      <dgm:prSet presAssocID="{FF9C7A3C-8E04-4B40-A8EC-5C82346AB8A4}" presName="parTxOnly" presStyleLbl="node1" presStyleIdx="1" presStyleCnt="4" custLinFactNeighborX="87134">
        <dgm:presLayoutVars>
          <dgm:chMax val="0"/>
          <dgm:chPref val="0"/>
          <dgm:bulletEnabled val="1"/>
        </dgm:presLayoutVars>
      </dgm:prSet>
      <dgm:spPr/>
      <dgm:t>
        <a:bodyPr/>
        <a:lstStyle/>
        <a:p>
          <a:endParaRPr lang="pt-BR"/>
        </a:p>
      </dgm:t>
    </dgm:pt>
    <dgm:pt modelId="{11E9A409-AAAB-40DD-85BD-7666608F8FA7}" type="pres">
      <dgm:prSet presAssocID="{24891FA5-F10B-46E7-9D7A-D4832ACEC617}" presName="parTxOnlySpace" presStyleCnt="0"/>
      <dgm:spPr/>
    </dgm:pt>
    <dgm:pt modelId="{0EA5BDB5-7FE1-4B6A-B2B0-1CC181CB6FEC}" type="pres">
      <dgm:prSet presAssocID="{126DA913-A95F-42D1-BADA-5BF779391C8A}" presName="parTxOnly" presStyleLbl="node1" presStyleIdx="2" presStyleCnt="4">
        <dgm:presLayoutVars>
          <dgm:chMax val="0"/>
          <dgm:chPref val="0"/>
          <dgm:bulletEnabled val="1"/>
        </dgm:presLayoutVars>
      </dgm:prSet>
      <dgm:spPr/>
      <dgm:t>
        <a:bodyPr/>
        <a:lstStyle/>
        <a:p>
          <a:endParaRPr lang="pt-BR"/>
        </a:p>
      </dgm:t>
    </dgm:pt>
    <dgm:pt modelId="{B4A82E2D-7CD6-43C3-B7CB-CCEE4FE8EB31}" type="pres">
      <dgm:prSet presAssocID="{CCFA2878-64E8-4392-B854-D596BE23FB4B}" presName="parTxOnlySpace" presStyleCnt="0"/>
      <dgm:spPr/>
    </dgm:pt>
    <dgm:pt modelId="{9155B634-A2A1-4BEE-8D38-872E0356090A}" type="pres">
      <dgm:prSet presAssocID="{1FCC246E-D98D-4B84-95E0-AC5034EC8143}" presName="parTxOnly" presStyleLbl="node1" presStyleIdx="3" presStyleCnt="4" custLinFactNeighborX="-95843">
        <dgm:presLayoutVars>
          <dgm:chMax val="0"/>
          <dgm:chPref val="0"/>
          <dgm:bulletEnabled val="1"/>
        </dgm:presLayoutVars>
      </dgm:prSet>
      <dgm:spPr/>
      <dgm:t>
        <a:bodyPr/>
        <a:lstStyle/>
        <a:p>
          <a:endParaRPr lang="pt-BR"/>
        </a:p>
      </dgm:t>
    </dgm:pt>
  </dgm:ptLst>
  <dgm:cxnLst>
    <dgm:cxn modelId="{040B8D95-C2B5-40FC-B93C-7600C616E1AA}" srcId="{85F01636-1A2B-4BCF-9D5E-38C59AA04E68}" destId="{96E795A3-22AD-44B1-8215-E7270718C39C}" srcOrd="0" destOrd="0" parTransId="{8A4D6CC2-BBCB-467D-9BB3-E09274E4C5BD}" sibTransId="{BCF688F6-E1F9-42D6-9223-8032BB1C07CF}"/>
    <dgm:cxn modelId="{F8FA435A-4DA3-4679-9BCB-B74CB1228F43}" srcId="{85F01636-1A2B-4BCF-9D5E-38C59AA04E68}" destId="{1FCC246E-D98D-4B84-95E0-AC5034EC8143}" srcOrd="3" destOrd="0" parTransId="{0DF74076-4F9E-4CFC-8C93-264679006C15}" sibTransId="{C86D0685-0A3E-44FB-8BAB-79BA14AC71E1}"/>
    <dgm:cxn modelId="{DAD4ADAB-2CE3-4CE5-92B9-58652F9F34AE}" type="presOf" srcId="{FF9C7A3C-8E04-4B40-A8EC-5C82346AB8A4}" destId="{3958A630-191C-4052-911E-8EA77F806DEB}" srcOrd="0" destOrd="0" presId="urn:microsoft.com/office/officeart/2005/8/layout/chevron1"/>
    <dgm:cxn modelId="{7415D5C5-832F-408C-B4FA-8A83A5368EE6}" type="presOf" srcId="{85F01636-1A2B-4BCF-9D5E-38C59AA04E68}" destId="{E4D8A5CF-19F9-47C6-A4A4-C452756E1E02}" srcOrd="0" destOrd="0" presId="urn:microsoft.com/office/officeart/2005/8/layout/chevron1"/>
    <dgm:cxn modelId="{6C29B001-13C1-41C2-9608-B7397D3E7FE0}" srcId="{85F01636-1A2B-4BCF-9D5E-38C59AA04E68}" destId="{FF9C7A3C-8E04-4B40-A8EC-5C82346AB8A4}" srcOrd="1" destOrd="0" parTransId="{A0F498C7-1B31-4F86-AC1F-EE88C888D91E}" sibTransId="{24891FA5-F10B-46E7-9D7A-D4832ACEC617}"/>
    <dgm:cxn modelId="{898783B7-A054-4D85-9B38-6EBA339ABF4C}" srcId="{85F01636-1A2B-4BCF-9D5E-38C59AA04E68}" destId="{126DA913-A95F-42D1-BADA-5BF779391C8A}" srcOrd="2" destOrd="0" parTransId="{265AAF0B-C4CF-46E1-A8CE-7F19322B3493}" sibTransId="{CCFA2878-64E8-4392-B854-D596BE23FB4B}"/>
    <dgm:cxn modelId="{A76DA0B8-BE0C-482E-8C7C-297F3F12F6B7}" type="presOf" srcId="{126DA913-A95F-42D1-BADA-5BF779391C8A}" destId="{0EA5BDB5-7FE1-4B6A-B2B0-1CC181CB6FEC}" srcOrd="0" destOrd="0" presId="urn:microsoft.com/office/officeart/2005/8/layout/chevron1"/>
    <dgm:cxn modelId="{9E9231F8-F3CB-4F98-B37D-96809BE3394B}" type="presOf" srcId="{1FCC246E-D98D-4B84-95E0-AC5034EC8143}" destId="{9155B634-A2A1-4BEE-8D38-872E0356090A}" srcOrd="0" destOrd="0" presId="urn:microsoft.com/office/officeart/2005/8/layout/chevron1"/>
    <dgm:cxn modelId="{7B8ADEF5-A278-4F72-90D6-10C807DEDA05}" type="presOf" srcId="{96E795A3-22AD-44B1-8215-E7270718C39C}" destId="{5349C9AA-5BA2-47F0-9897-60B79F287F01}" srcOrd="0" destOrd="0" presId="urn:microsoft.com/office/officeart/2005/8/layout/chevron1"/>
    <dgm:cxn modelId="{91E5D70E-8681-4134-9B9A-DA469131014A}" type="presParOf" srcId="{E4D8A5CF-19F9-47C6-A4A4-C452756E1E02}" destId="{5349C9AA-5BA2-47F0-9897-60B79F287F01}" srcOrd="0" destOrd="0" presId="urn:microsoft.com/office/officeart/2005/8/layout/chevron1"/>
    <dgm:cxn modelId="{90B44D72-6AE4-4E3E-B3EA-6A140D1D0763}" type="presParOf" srcId="{E4D8A5CF-19F9-47C6-A4A4-C452756E1E02}" destId="{BC6EB622-C3CD-477E-85B7-E6DABA33B277}" srcOrd="1" destOrd="0" presId="urn:microsoft.com/office/officeart/2005/8/layout/chevron1"/>
    <dgm:cxn modelId="{BDA3600C-FA3B-4D1D-8930-4FB131888865}" type="presParOf" srcId="{E4D8A5CF-19F9-47C6-A4A4-C452756E1E02}" destId="{3958A630-191C-4052-911E-8EA77F806DEB}" srcOrd="2" destOrd="0" presId="urn:microsoft.com/office/officeart/2005/8/layout/chevron1"/>
    <dgm:cxn modelId="{11BDECB4-1B9B-4113-BFF8-D74225F37242}" type="presParOf" srcId="{E4D8A5CF-19F9-47C6-A4A4-C452756E1E02}" destId="{11E9A409-AAAB-40DD-85BD-7666608F8FA7}" srcOrd="3" destOrd="0" presId="urn:microsoft.com/office/officeart/2005/8/layout/chevron1"/>
    <dgm:cxn modelId="{0591A28E-B890-483F-BE85-E56EBF831198}" type="presParOf" srcId="{E4D8A5CF-19F9-47C6-A4A4-C452756E1E02}" destId="{0EA5BDB5-7FE1-4B6A-B2B0-1CC181CB6FEC}" srcOrd="4" destOrd="0" presId="urn:microsoft.com/office/officeart/2005/8/layout/chevron1"/>
    <dgm:cxn modelId="{CAAF48E9-0BB8-44B4-8C8F-1060F870137D}" type="presParOf" srcId="{E4D8A5CF-19F9-47C6-A4A4-C452756E1E02}" destId="{B4A82E2D-7CD6-43C3-B7CB-CCEE4FE8EB31}" srcOrd="5" destOrd="0" presId="urn:microsoft.com/office/officeart/2005/8/layout/chevron1"/>
    <dgm:cxn modelId="{81CC7B20-393F-4697-AFA7-CF20B2917200}" type="presParOf" srcId="{E4D8A5CF-19F9-47C6-A4A4-C452756E1E02}" destId="{9155B634-A2A1-4BEE-8D38-872E0356090A}"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96E795A3-22AD-44B1-8215-E7270718C39C}">
      <dgm:prSet phldrT="[Texto]"/>
      <dgm:spPr>
        <a:solidFill>
          <a:schemeClr val="accent3"/>
        </a:solidFill>
      </dgm:spPr>
      <dgm:t>
        <a:bodyPr/>
        <a:lstStyle/>
        <a:p>
          <a:r>
            <a:rPr lang="en-US" b="1" noProof="0" dirty="0" err="1" smtClean="0"/>
            <a:t>Definição</a:t>
          </a:r>
          <a:r>
            <a:rPr lang="en-US" b="1" noProof="0" dirty="0" smtClean="0"/>
            <a:t> dos </a:t>
          </a:r>
          <a:r>
            <a:rPr lang="en-US" b="1" noProof="0" dirty="0" err="1" smtClean="0"/>
            <a:t>Participantes</a:t>
          </a:r>
          <a:endParaRPr lang="en-US" b="1" noProof="0" dirty="0"/>
        </a:p>
      </dgm:t>
    </dgm:pt>
    <dgm:pt modelId="{8A4D6CC2-BBCB-467D-9BB3-E09274E4C5BD}" type="parTrans" cxnId="{040B8D95-C2B5-40FC-B93C-7600C616E1AA}">
      <dgm:prSet/>
      <dgm:spPr/>
      <dgm:t>
        <a:bodyPr/>
        <a:lstStyle/>
        <a:p>
          <a:endParaRPr lang="pt-BR"/>
        </a:p>
      </dgm:t>
    </dgm:pt>
    <dgm:pt modelId="{BCF688F6-E1F9-42D6-9223-8032BB1C07CF}" type="sibTrans" cxnId="{040B8D95-C2B5-40FC-B93C-7600C616E1AA}">
      <dgm:prSet/>
      <dgm:spPr/>
      <dgm:t>
        <a:bodyPr/>
        <a:lstStyle/>
        <a:p>
          <a:endParaRPr lang="pt-BR"/>
        </a:p>
      </dgm:t>
    </dgm:pt>
    <dgm:pt modelId="{FF9C7A3C-8E04-4B40-A8EC-5C82346AB8A4}">
      <dgm:prSet phldrT="[Texto]"/>
      <dgm:spPr>
        <a:solidFill>
          <a:schemeClr val="accent3"/>
        </a:solidFill>
      </dgm:spPr>
      <dgm:t>
        <a:bodyPr/>
        <a:lstStyle/>
        <a:p>
          <a:r>
            <a:rPr lang="pt-BR" b="1" noProof="0" dirty="0" smtClean="0"/>
            <a:t>Avaliação de Metas e Desempenho na Função</a:t>
          </a:r>
          <a:endParaRPr lang="en-US" b="1" noProof="0" dirty="0"/>
        </a:p>
      </dgm:t>
    </dgm:pt>
    <dgm:pt modelId="{A0F498C7-1B31-4F86-AC1F-EE88C888D91E}" type="parTrans" cxnId="{6C29B001-13C1-41C2-9608-B7397D3E7FE0}">
      <dgm:prSet/>
      <dgm:spPr/>
      <dgm:t>
        <a:bodyPr/>
        <a:lstStyle/>
        <a:p>
          <a:endParaRPr lang="pt-BR"/>
        </a:p>
      </dgm:t>
    </dgm:pt>
    <dgm:pt modelId="{24891FA5-F10B-46E7-9D7A-D4832ACEC617}" type="sibTrans" cxnId="{6C29B001-13C1-41C2-9608-B7397D3E7FE0}">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5349C9AA-5BA2-47F0-9897-60B79F287F01}" type="pres">
      <dgm:prSet presAssocID="{96E795A3-22AD-44B1-8215-E7270718C39C}" presName="parTxOnly" presStyleLbl="node1" presStyleIdx="0" presStyleCnt="2" custLinFactX="7424" custLinFactNeighborX="100000">
        <dgm:presLayoutVars>
          <dgm:chMax val="0"/>
          <dgm:chPref val="0"/>
          <dgm:bulletEnabled val="1"/>
        </dgm:presLayoutVars>
      </dgm:prSet>
      <dgm:spPr/>
      <dgm:t>
        <a:bodyPr/>
        <a:lstStyle/>
        <a:p>
          <a:endParaRPr lang="pt-BR"/>
        </a:p>
      </dgm:t>
    </dgm:pt>
    <dgm:pt modelId="{BC6EB622-C3CD-477E-85B7-E6DABA33B277}" type="pres">
      <dgm:prSet presAssocID="{BCF688F6-E1F9-42D6-9223-8032BB1C07CF}" presName="parTxOnlySpace" presStyleCnt="0"/>
      <dgm:spPr/>
    </dgm:pt>
    <dgm:pt modelId="{3958A630-191C-4052-911E-8EA77F806DEB}" type="pres">
      <dgm:prSet presAssocID="{FF9C7A3C-8E04-4B40-A8EC-5C82346AB8A4}" presName="parTxOnly" presStyleLbl="node1" presStyleIdx="1" presStyleCnt="2" custLinFactNeighborX="1673" custLinFactNeighborY="0">
        <dgm:presLayoutVars>
          <dgm:chMax val="0"/>
          <dgm:chPref val="0"/>
          <dgm:bulletEnabled val="1"/>
        </dgm:presLayoutVars>
      </dgm:prSet>
      <dgm:spPr/>
      <dgm:t>
        <a:bodyPr/>
        <a:lstStyle/>
        <a:p>
          <a:endParaRPr lang="pt-BR"/>
        </a:p>
      </dgm:t>
    </dgm:pt>
  </dgm:ptLst>
  <dgm:cxnLst>
    <dgm:cxn modelId="{BC35C5EA-4742-474F-B2FF-64DB604C4272}" type="presOf" srcId="{96E795A3-22AD-44B1-8215-E7270718C39C}" destId="{5349C9AA-5BA2-47F0-9897-60B79F287F01}" srcOrd="0" destOrd="0" presId="urn:microsoft.com/office/officeart/2005/8/layout/chevron1"/>
    <dgm:cxn modelId="{AE608DA9-D987-4164-AAB7-F966D129284E}" type="presOf" srcId="{FF9C7A3C-8E04-4B40-A8EC-5C82346AB8A4}" destId="{3958A630-191C-4052-911E-8EA77F806DEB}" srcOrd="0" destOrd="0" presId="urn:microsoft.com/office/officeart/2005/8/layout/chevron1"/>
    <dgm:cxn modelId="{040B8D95-C2B5-40FC-B93C-7600C616E1AA}" srcId="{85F01636-1A2B-4BCF-9D5E-38C59AA04E68}" destId="{96E795A3-22AD-44B1-8215-E7270718C39C}" srcOrd="0" destOrd="0" parTransId="{8A4D6CC2-BBCB-467D-9BB3-E09274E4C5BD}" sibTransId="{BCF688F6-E1F9-42D6-9223-8032BB1C07CF}"/>
    <dgm:cxn modelId="{0D1ADAC2-34CC-434C-BE78-2DF2722C77F3}" type="presOf" srcId="{85F01636-1A2B-4BCF-9D5E-38C59AA04E68}" destId="{E4D8A5CF-19F9-47C6-A4A4-C452756E1E02}" srcOrd="0" destOrd="0" presId="urn:microsoft.com/office/officeart/2005/8/layout/chevron1"/>
    <dgm:cxn modelId="{6C29B001-13C1-41C2-9608-B7397D3E7FE0}" srcId="{85F01636-1A2B-4BCF-9D5E-38C59AA04E68}" destId="{FF9C7A3C-8E04-4B40-A8EC-5C82346AB8A4}" srcOrd="1" destOrd="0" parTransId="{A0F498C7-1B31-4F86-AC1F-EE88C888D91E}" sibTransId="{24891FA5-F10B-46E7-9D7A-D4832ACEC617}"/>
    <dgm:cxn modelId="{D0AC87FF-6E17-4E6C-9BAF-809DDEAFC3B6}" type="presParOf" srcId="{E4D8A5CF-19F9-47C6-A4A4-C452756E1E02}" destId="{5349C9AA-5BA2-47F0-9897-60B79F287F01}" srcOrd="0" destOrd="0" presId="urn:microsoft.com/office/officeart/2005/8/layout/chevron1"/>
    <dgm:cxn modelId="{6CBC0397-F0BB-4557-A926-878D4A306D6F}" type="presParOf" srcId="{E4D8A5CF-19F9-47C6-A4A4-C452756E1E02}" destId="{BC6EB622-C3CD-477E-85B7-E6DABA33B277}" srcOrd="1" destOrd="0" presId="urn:microsoft.com/office/officeart/2005/8/layout/chevron1"/>
    <dgm:cxn modelId="{1817751E-D6E8-48C8-9920-D48A22DF3F04}" type="presParOf" srcId="{E4D8A5CF-19F9-47C6-A4A4-C452756E1E02}" destId="{3958A630-191C-4052-911E-8EA77F806DEB}" srcOrd="2"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96E795A3-22AD-44B1-8215-E7270718C39C}">
      <dgm:prSet phldrT="[Texto]"/>
      <dgm:spPr/>
      <dgm:t>
        <a:bodyPr/>
        <a:lstStyle/>
        <a:p>
          <a:r>
            <a:rPr lang="en-US" b="1" noProof="0" dirty="0" err="1" smtClean="0"/>
            <a:t>Definição</a:t>
          </a:r>
          <a:r>
            <a:rPr lang="en-US" b="1" noProof="0" dirty="0" smtClean="0"/>
            <a:t> dos </a:t>
          </a:r>
          <a:r>
            <a:rPr lang="en-US" b="1" noProof="0" dirty="0" err="1" smtClean="0"/>
            <a:t>Participantes</a:t>
          </a:r>
          <a:endParaRPr lang="en-US" b="1" noProof="0" dirty="0"/>
        </a:p>
      </dgm:t>
    </dgm:pt>
    <dgm:pt modelId="{8A4D6CC2-BBCB-467D-9BB3-E09274E4C5BD}" type="parTrans" cxnId="{040B8D95-C2B5-40FC-B93C-7600C616E1AA}">
      <dgm:prSet/>
      <dgm:spPr/>
      <dgm:t>
        <a:bodyPr/>
        <a:lstStyle/>
        <a:p>
          <a:endParaRPr lang="pt-BR"/>
        </a:p>
      </dgm:t>
    </dgm:pt>
    <dgm:pt modelId="{BCF688F6-E1F9-42D6-9223-8032BB1C07CF}" type="sibTrans" cxnId="{040B8D95-C2B5-40FC-B93C-7600C616E1AA}">
      <dgm:prSet/>
      <dgm:spPr/>
      <dgm:t>
        <a:bodyPr/>
        <a:lstStyle/>
        <a:p>
          <a:endParaRPr lang="pt-BR"/>
        </a:p>
      </dgm:t>
    </dgm:pt>
    <dgm:pt modelId="{FF9C7A3C-8E04-4B40-A8EC-5C82346AB8A4}">
      <dgm:prSet phldrT="[Texto]"/>
      <dgm:spPr/>
      <dgm:t>
        <a:bodyPr/>
        <a:lstStyle/>
        <a:p>
          <a:r>
            <a:rPr lang="pt-BR" b="1" noProof="0" dirty="0" smtClean="0"/>
            <a:t>Avaliação de Metas e Desempenho na Função</a:t>
          </a:r>
          <a:endParaRPr lang="en-US" b="1" noProof="0" dirty="0"/>
        </a:p>
      </dgm:t>
    </dgm:pt>
    <dgm:pt modelId="{A0F498C7-1B31-4F86-AC1F-EE88C888D91E}" type="parTrans" cxnId="{6C29B001-13C1-41C2-9608-B7397D3E7FE0}">
      <dgm:prSet/>
      <dgm:spPr/>
      <dgm:t>
        <a:bodyPr/>
        <a:lstStyle/>
        <a:p>
          <a:endParaRPr lang="pt-BR"/>
        </a:p>
      </dgm:t>
    </dgm:pt>
    <dgm:pt modelId="{24891FA5-F10B-46E7-9D7A-D4832ACEC617}" type="sibTrans" cxnId="{6C29B001-13C1-41C2-9608-B7397D3E7FE0}">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5349C9AA-5BA2-47F0-9897-60B79F287F01}" type="pres">
      <dgm:prSet presAssocID="{96E795A3-22AD-44B1-8215-E7270718C39C}" presName="parTxOnly" presStyleLbl="node1" presStyleIdx="0" presStyleCnt="2" custLinFactX="7424" custLinFactNeighborX="100000">
        <dgm:presLayoutVars>
          <dgm:chMax val="0"/>
          <dgm:chPref val="0"/>
          <dgm:bulletEnabled val="1"/>
        </dgm:presLayoutVars>
      </dgm:prSet>
      <dgm:spPr/>
      <dgm:t>
        <a:bodyPr/>
        <a:lstStyle/>
        <a:p>
          <a:endParaRPr lang="pt-BR"/>
        </a:p>
      </dgm:t>
    </dgm:pt>
    <dgm:pt modelId="{BC6EB622-C3CD-477E-85B7-E6DABA33B277}" type="pres">
      <dgm:prSet presAssocID="{BCF688F6-E1F9-42D6-9223-8032BB1C07CF}" presName="parTxOnlySpace" presStyleCnt="0"/>
      <dgm:spPr/>
    </dgm:pt>
    <dgm:pt modelId="{3958A630-191C-4052-911E-8EA77F806DEB}" type="pres">
      <dgm:prSet presAssocID="{FF9C7A3C-8E04-4B40-A8EC-5C82346AB8A4}" presName="parTxOnly" presStyleLbl="node1" presStyleIdx="1" presStyleCnt="2" custLinFactNeighborX="1673" custLinFactNeighborY="0">
        <dgm:presLayoutVars>
          <dgm:chMax val="0"/>
          <dgm:chPref val="0"/>
          <dgm:bulletEnabled val="1"/>
        </dgm:presLayoutVars>
      </dgm:prSet>
      <dgm:spPr/>
      <dgm:t>
        <a:bodyPr/>
        <a:lstStyle/>
        <a:p>
          <a:endParaRPr lang="pt-BR"/>
        </a:p>
      </dgm:t>
    </dgm:pt>
  </dgm:ptLst>
  <dgm:cxnLst>
    <dgm:cxn modelId="{9620BA55-AAC5-493B-B87F-59C50DD1106D}" type="presOf" srcId="{85F01636-1A2B-4BCF-9D5E-38C59AA04E68}" destId="{E4D8A5CF-19F9-47C6-A4A4-C452756E1E02}" srcOrd="0" destOrd="0" presId="urn:microsoft.com/office/officeart/2005/8/layout/chevron1"/>
    <dgm:cxn modelId="{D27CB607-FB03-4BDC-8B84-033088E5AC91}" type="presOf" srcId="{96E795A3-22AD-44B1-8215-E7270718C39C}" destId="{5349C9AA-5BA2-47F0-9897-60B79F287F01}" srcOrd="0" destOrd="0" presId="urn:microsoft.com/office/officeart/2005/8/layout/chevron1"/>
    <dgm:cxn modelId="{040B8D95-C2B5-40FC-B93C-7600C616E1AA}" srcId="{85F01636-1A2B-4BCF-9D5E-38C59AA04E68}" destId="{96E795A3-22AD-44B1-8215-E7270718C39C}" srcOrd="0" destOrd="0" parTransId="{8A4D6CC2-BBCB-467D-9BB3-E09274E4C5BD}" sibTransId="{BCF688F6-E1F9-42D6-9223-8032BB1C07CF}"/>
    <dgm:cxn modelId="{6C29B001-13C1-41C2-9608-B7397D3E7FE0}" srcId="{85F01636-1A2B-4BCF-9D5E-38C59AA04E68}" destId="{FF9C7A3C-8E04-4B40-A8EC-5C82346AB8A4}" srcOrd="1" destOrd="0" parTransId="{A0F498C7-1B31-4F86-AC1F-EE88C888D91E}" sibTransId="{24891FA5-F10B-46E7-9D7A-D4832ACEC617}"/>
    <dgm:cxn modelId="{0725DC51-C8B4-4BA0-9F99-994799505E1C}" type="presOf" srcId="{FF9C7A3C-8E04-4B40-A8EC-5C82346AB8A4}" destId="{3958A630-191C-4052-911E-8EA77F806DEB}" srcOrd="0" destOrd="0" presId="urn:microsoft.com/office/officeart/2005/8/layout/chevron1"/>
    <dgm:cxn modelId="{79F461A6-418E-421A-B14D-B304CB1CCA94}" type="presParOf" srcId="{E4D8A5CF-19F9-47C6-A4A4-C452756E1E02}" destId="{5349C9AA-5BA2-47F0-9897-60B79F287F01}" srcOrd="0" destOrd="0" presId="urn:microsoft.com/office/officeart/2005/8/layout/chevron1"/>
    <dgm:cxn modelId="{00DAA65E-206A-41CD-B652-2EB6E1D8B350}" type="presParOf" srcId="{E4D8A5CF-19F9-47C6-A4A4-C452756E1E02}" destId="{BC6EB622-C3CD-477E-85B7-E6DABA33B277}" srcOrd="1" destOrd="0" presId="urn:microsoft.com/office/officeart/2005/8/layout/chevron1"/>
    <dgm:cxn modelId="{D63D2B41-CB35-46F2-A6D3-614ED3F584C2}" type="presParOf" srcId="{E4D8A5CF-19F9-47C6-A4A4-C452756E1E02}" destId="{3958A630-191C-4052-911E-8EA77F806DEB}" srcOrd="2"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89330088-334B-4F99-83A4-FFEE1F3073B2}">
      <dgm:prSet phldrT="[Texto]" custT="1"/>
      <dgm:spPr/>
      <dgm:t>
        <a:bodyPr/>
        <a:lstStyle/>
        <a:p>
          <a:r>
            <a:rPr lang="pt-BR" sz="1400" b="0" dirty="0" smtClean="0"/>
            <a:t>Avaliação Eixo Perspectiva de Evolução</a:t>
          </a:r>
          <a:endParaRPr lang="en-US" sz="1400" b="0" noProof="0" dirty="0"/>
        </a:p>
      </dgm:t>
    </dgm:pt>
    <dgm:pt modelId="{36236A03-E6DB-4659-8003-98EF18AF5EA7}" type="parTrans" cxnId="{6ED795EA-F601-46B7-BA8B-035CBBBB80A6}">
      <dgm:prSet/>
      <dgm:spPr/>
      <dgm:t>
        <a:bodyPr/>
        <a:lstStyle/>
        <a:p>
          <a:endParaRPr lang="pt-BR"/>
        </a:p>
      </dgm:t>
    </dgm:pt>
    <dgm:pt modelId="{022265BA-9851-464E-B3AE-DF1A7DC07B20}" type="sibTrans" cxnId="{6ED795EA-F601-46B7-BA8B-035CBBBB80A6}">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8F36D037-DD8F-4930-A679-0405C2C185D8}" type="pres">
      <dgm:prSet presAssocID="{89330088-334B-4F99-83A4-FFEE1F3073B2}" presName="parTxOnly" presStyleLbl="node1" presStyleIdx="0" presStyleCnt="1" custLinFactNeighborX="-2285" custLinFactNeighborY="-12108">
        <dgm:presLayoutVars>
          <dgm:chMax val="0"/>
          <dgm:chPref val="0"/>
          <dgm:bulletEnabled val="1"/>
        </dgm:presLayoutVars>
      </dgm:prSet>
      <dgm:spPr/>
      <dgm:t>
        <a:bodyPr/>
        <a:lstStyle/>
        <a:p>
          <a:endParaRPr lang="pt-BR"/>
        </a:p>
      </dgm:t>
    </dgm:pt>
  </dgm:ptLst>
  <dgm:cxnLst>
    <dgm:cxn modelId="{F308A3CB-6D9F-4230-9EF0-E24BA51B9C50}" type="presOf" srcId="{85F01636-1A2B-4BCF-9D5E-38C59AA04E68}" destId="{E4D8A5CF-19F9-47C6-A4A4-C452756E1E02}" srcOrd="0" destOrd="0" presId="urn:microsoft.com/office/officeart/2005/8/layout/chevron1"/>
    <dgm:cxn modelId="{6ED795EA-F601-46B7-BA8B-035CBBBB80A6}" srcId="{85F01636-1A2B-4BCF-9D5E-38C59AA04E68}" destId="{89330088-334B-4F99-83A4-FFEE1F3073B2}" srcOrd="0" destOrd="0" parTransId="{36236A03-E6DB-4659-8003-98EF18AF5EA7}" sibTransId="{022265BA-9851-464E-B3AE-DF1A7DC07B20}"/>
    <dgm:cxn modelId="{724B0580-A0B1-4B1C-8BC5-C009000BCFCA}" type="presOf" srcId="{89330088-334B-4F99-83A4-FFEE1F3073B2}" destId="{8F36D037-DD8F-4930-A679-0405C2C185D8}" srcOrd="0" destOrd="0" presId="urn:microsoft.com/office/officeart/2005/8/layout/chevron1"/>
    <dgm:cxn modelId="{EFE644A3-141A-430B-BBC2-535A567E219A}" type="presParOf" srcId="{E4D8A5CF-19F9-47C6-A4A4-C452756E1E02}" destId="{8F36D037-DD8F-4930-A679-0405C2C185D8}" srcOrd="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89330088-334B-4F99-83A4-FFEE1F3073B2}">
      <dgm:prSet phldrT="[Texto]" custT="1"/>
      <dgm:spPr/>
      <dgm:t>
        <a:bodyPr/>
        <a:lstStyle/>
        <a:p>
          <a:r>
            <a:rPr lang="pt-BR" sz="1600" b="0" dirty="0" smtClean="0"/>
            <a:t>Avaliação de Agilidade de Aprendizagem</a:t>
          </a:r>
          <a:endParaRPr lang="en-US" sz="1600" b="0" noProof="0" dirty="0"/>
        </a:p>
      </dgm:t>
    </dgm:pt>
    <dgm:pt modelId="{36236A03-E6DB-4659-8003-98EF18AF5EA7}" type="parTrans" cxnId="{6ED795EA-F601-46B7-BA8B-035CBBBB80A6}">
      <dgm:prSet/>
      <dgm:spPr/>
      <dgm:t>
        <a:bodyPr/>
        <a:lstStyle/>
        <a:p>
          <a:endParaRPr lang="pt-BR"/>
        </a:p>
      </dgm:t>
    </dgm:pt>
    <dgm:pt modelId="{022265BA-9851-464E-B3AE-DF1A7DC07B20}" type="sibTrans" cxnId="{6ED795EA-F601-46B7-BA8B-035CBBBB80A6}">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8F36D037-DD8F-4930-A679-0405C2C185D8}" type="pres">
      <dgm:prSet presAssocID="{89330088-334B-4F99-83A4-FFEE1F3073B2}" presName="parTxOnly" presStyleLbl="node1" presStyleIdx="0" presStyleCnt="1" custLinFactNeighborX="-2285" custLinFactNeighborY="-12108">
        <dgm:presLayoutVars>
          <dgm:chMax val="0"/>
          <dgm:chPref val="0"/>
          <dgm:bulletEnabled val="1"/>
        </dgm:presLayoutVars>
      </dgm:prSet>
      <dgm:spPr/>
      <dgm:t>
        <a:bodyPr/>
        <a:lstStyle/>
        <a:p>
          <a:endParaRPr lang="pt-BR"/>
        </a:p>
      </dgm:t>
    </dgm:pt>
  </dgm:ptLst>
  <dgm:cxnLst>
    <dgm:cxn modelId="{27702E16-714B-4F62-9E34-BB3272D34DDF}" type="presOf" srcId="{89330088-334B-4F99-83A4-FFEE1F3073B2}" destId="{8F36D037-DD8F-4930-A679-0405C2C185D8}" srcOrd="0" destOrd="0" presId="urn:microsoft.com/office/officeart/2005/8/layout/chevron1"/>
    <dgm:cxn modelId="{6ED795EA-F601-46B7-BA8B-035CBBBB80A6}" srcId="{85F01636-1A2B-4BCF-9D5E-38C59AA04E68}" destId="{89330088-334B-4F99-83A4-FFEE1F3073B2}" srcOrd="0" destOrd="0" parTransId="{36236A03-E6DB-4659-8003-98EF18AF5EA7}" sibTransId="{022265BA-9851-464E-B3AE-DF1A7DC07B20}"/>
    <dgm:cxn modelId="{30C1A041-CEFC-4CE7-BEDA-BA259FB950B6}" type="presOf" srcId="{85F01636-1A2B-4BCF-9D5E-38C59AA04E68}" destId="{E4D8A5CF-19F9-47C6-A4A4-C452756E1E02}" srcOrd="0" destOrd="0" presId="urn:microsoft.com/office/officeart/2005/8/layout/chevron1"/>
    <dgm:cxn modelId="{CF575DA2-CA6B-4CCB-AB21-2E7E4A5D561B}" type="presParOf" srcId="{E4D8A5CF-19F9-47C6-A4A4-C452756E1E02}" destId="{8F36D037-DD8F-4930-A679-0405C2C185D8}"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96E795A3-22AD-44B1-8215-E7270718C39C}">
      <dgm:prSet phldrT="[Texto]"/>
      <dgm:spPr/>
      <dgm:t>
        <a:bodyPr/>
        <a:lstStyle/>
        <a:p>
          <a:r>
            <a:rPr lang="en-US" b="1" noProof="0" dirty="0" smtClean="0"/>
            <a:t>Pre-Work</a:t>
          </a:r>
          <a:endParaRPr lang="en-US" b="1" noProof="0" dirty="0"/>
        </a:p>
      </dgm:t>
    </dgm:pt>
    <dgm:pt modelId="{8A4D6CC2-BBCB-467D-9BB3-E09274E4C5BD}" type="parTrans" cxnId="{040B8D95-C2B5-40FC-B93C-7600C616E1AA}">
      <dgm:prSet/>
      <dgm:spPr/>
      <dgm:t>
        <a:bodyPr/>
        <a:lstStyle/>
        <a:p>
          <a:endParaRPr lang="pt-BR"/>
        </a:p>
      </dgm:t>
    </dgm:pt>
    <dgm:pt modelId="{BCF688F6-E1F9-42D6-9223-8032BB1C07CF}" type="sibTrans" cxnId="{040B8D95-C2B5-40FC-B93C-7600C616E1AA}">
      <dgm:prSet/>
      <dgm:spPr/>
      <dgm:t>
        <a:bodyPr/>
        <a:lstStyle/>
        <a:p>
          <a:endParaRPr lang="pt-BR"/>
        </a:p>
      </dgm:t>
    </dgm:pt>
    <dgm:pt modelId="{FF9C7A3C-8E04-4B40-A8EC-5C82346AB8A4}">
      <dgm:prSet phldrT="[Texto]"/>
      <dgm:spPr/>
      <dgm:t>
        <a:bodyPr/>
        <a:lstStyle/>
        <a:p>
          <a:r>
            <a:rPr lang="en-US" b="1" noProof="0" dirty="0" err="1" smtClean="0"/>
            <a:t>Comitês</a:t>
          </a:r>
          <a:endParaRPr lang="en-US" b="1" noProof="0" dirty="0"/>
        </a:p>
      </dgm:t>
    </dgm:pt>
    <dgm:pt modelId="{A0F498C7-1B31-4F86-AC1F-EE88C888D91E}" type="parTrans" cxnId="{6C29B001-13C1-41C2-9608-B7397D3E7FE0}">
      <dgm:prSet/>
      <dgm:spPr/>
      <dgm:t>
        <a:bodyPr/>
        <a:lstStyle/>
        <a:p>
          <a:endParaRPr lang="pt-BR"/>
        </a:p>
      </dgm:t>
    </dgm:pt>
    <dgm:pt modelId="{24891FA5-F10B-46E7-9D7A-D4832ACEC617}" type="sibTrans" cxnId="{6C29B001-13C1-41C2-9608-B7397D3E7FE0}">
      <dgm:prSet/>
      <dgm:spPr/>
      <dgm:t>
        <a:bodyPr/>
        <a:lstStyle/>
        <a:p>
          <a:endParaRPr lang="pt-BR"/>
        </a:p>
      </dgm:t>
    </dgm:pt>
    <dgm:pt modelId="{126DA913-A95F-42D1-BADA-5BF779391C8A}">
      <dgm:prSet phldrT="[Texto]"/>
      <dgm:spPr/>
      <dgm:t>
        <a:bodyPr/>
        <a:lstStyle/>
        <a:p>
          <a:r>
            <a:rPr lang="en-US" b="1" noProof="0" dirty="0" smtClean="0"/>
            <a:t>Feedback</a:t>
          </a:r>
          <a:endParaRPr lang="en-US" b="1" noProof="0" dirty="0"/>
        </a:p>
      </dgm:t>
    </dgm:pt>
    <dgm:pt modelId="{265AAF0B-C4CF-46E1-A8CE-7F19322B3493}" type="parTrans" cxnId="{898783B7-A054-4D85-9B38-6EBA339ABF4C}">
      <dgm:prSet/>
      <dgm:spPr/>
      <dgm:t>
        <a:bodyPr/>
        <a:lstStyle/>
        <a:p>
          <a:endParaRPr lang="pt-BR"/>
        </a:p>
      </dgm:t>
    </dgm:pt>
    <dgm:pt modelId="{CCFA2878-64E8-4392-B854-D596BE23FB4B}" type="sibTrans" cxnId="{898783B7-A054-4D85-9B38-6EBA339ABF4C}">
      <dgm:prSet/>
      <dgm:spPr/>
      <dgm:t>
        <a:bodyPr/>
        <a:lstStyle/>
        <a:p>
          <a:endParaRPr lang="pt-BR"/>
        </a:p>
      </dgm:t>
    </dgm:pt>
    <dgm:pt modelId="{1FCC246E-D98D-4B84-95E0-AC5034EC8143}">
      <dgm:prSet phldrT="[Texto]"/>
      <dgm:spPr/>
      <dgm:t>
        <a:bodyPr/>
        <a:lstStyle/>
        <a:p>
          <a:r>
            <a:rPr lang="en-US" b="1" noProof="0" dirty="0" err="1" smtClean="0"/>
            <a:t>Assinatura</a:t>
          </a:r>
          <a:endParaRPr lang="en-US" b="1" noProof="0" dirty="0"/>
        </a:p>
      </dgm:t>
    </dgm:pt>
    <dgm:pt modelId="{0DF74076-4F9E-4CFC-8C93-264679006C15}" type="parTrans" cxnId="{F8FA435A-4DA3-4679-9BCB-B74CB1228F43}">
      <dgm:prSet/>
      <dgm:spPr/>
      <dgm:t>
        <a:bodyPr/>
        <a:lstStyle/>
        <a:p>
          <a:endParaRPr lang="pt-BR"/>
        </a:p>
      </dgm:t>
    </dgm:pt>
    <dgm:pt modelId="{C86D0685-0A3E-44FB-8BAB-79BA14AC71E1}" type="sibTrans" cxnId="{F8FA435A-4DA3-4679-9BCB-B74CB1228F43}">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5349C9AA-5BA2-47F0-9897-60B79F287F01}" type="pres">
      <dgm:prSet presAssocID="{96E795A3-22AD-44B1-8215-E7270718C39C}" presName="parTxOnly" presStyleLbl="node1" presStyleIdx="0" presStyleCnt="4" custLinFactX="7424" custLinFactNeighborX="100000">
        <dgm:presLayoutVars>
          <dgm:chMax val="0"/>
          <dgm:chPref val="0"/>
          <dgm:bulletEnabled val="1"/>
        </dgm:presLayoutVars>
      </dgm:prSet>
      <dgm:spPr/>
      <dgm:t>
        <a:bodyPr/>
        <a:lstStyle/>
        <a:p>
          <a:endParaRPr lang="pt-BR"/>
        </a:p>
      </dgm:t>
    </dgm:pt>
    <dgm:pt modelId="{BC6EB622-C3CD-477E-85B7-E6DABA33B277}" type="pres">
      <dgm:prSet presAssocID="{BCF688F6-E1F9-42D6-9223-8032BB1C07CF}" presName="parTxOnlySpace" presStyleCnt="0"/>
      <dgm:spPr/>
    </dgm:pt>
    <dgm:pt modelId="{3958A630-191C-4052-911E-8EA77F806DEB}" type="pres">
      <dgm:prSet presAssocID="{FF9C7A3C-8E04-4B40-A8EC-5C82346AB8A4}" presName="parTxOnly" presStyleLbl="node1" presStyleIdx="1" presStyleCnt="4" custLinFactNeighborX="87134">
        <dgm:presLayoutVars>
          <dgm:chMax val="0"/>
          <dgm:chPref val="0"/>
          <dgm:bulletEnabled val="1"/>
        </dgm:presLayoutVars>
      </dgm:prSet>
      <dgm:spPr/>
      <dgm:t>
        <a:bodyPr/>
        <a:lstStyle/>
        <a:p>
          <a:endParaRPr lang="pt-BR"/>
        </a:p>
      </dgm:t>
    </dgm:pt>
    <dgm:pt modelId="{11E9A409-AAAB-40DD-85BD-7666608F8FA7}" type="pres">
      <dgm:prSet presAssocID="{24891FA5-F10B-46E7-9D7A-D4832ACEC617}" presName="parTxOnlySpace" presStyleCnt="0"/>
      <dgm:spPr/>
    </dgm:pt>
    <dgm:pt modelId="{0EA5BDB5-7FE1-4B6A-B2B0-1CC181CB6FEC}" type="pres">
      <dgm:prSet presAssocID="{126DA913-A95F-42D1-BADA-5BF779391C8A}" presName="parTxOnly" presStyleLbl="node1" presStyleIdx="2" presStyleCnt="4">
        <dgm:presLayoutVars>
          <dgm:chMax val="0"/>
          <dgm:chPref val="0"/>
          <dgm:bulletEnabled val="1"/>
        </dgm:presLayoutVars>
      </dgm:prSet>
      <dgm:spPr/>
      <dgm:t>
        <a:bodyPr/>
        <a:lstStyle/>
        <a:p>
          <a:endParaRPr lang="pt-BR"/>
        </a:p>
      </dgm:t>
    </dgm:pt>
    <dgm:pt modelId="{B4A82E2D-7CD6-43C3-B7CB-CCEE4FE8EB31}" type="pres">
      <dgm:prSet presAssocID="{CCFA2878-64E8-4392-B854-D596BE23FB4B}" presName="parTxOnlySpace" presStyleCnt="0"/>
      <dgm:spPr/>
    </dgm:pt>
    <dgm:pt modelId="{9155B634-A2A1-4BEE-8D38-872E0356090A}" type="pres">
      <dgm:prSet presAssocID="{1FCC246E-D98D-4B84-95E0-AC5034EC8143}" presName="parTxOnly" presStyleLbl="node1" presStyleIdx="3" presStyleCnt="4" custLinFactNeighborX="-95843">
        <dgm:presLayoutVars>
          <dgm:chMax val="0"/>
          <dgm:chPref val="0"/>
          <dgm:bulletEnabled val="1"/>
        </dgm:presLayoutVars>
      </dgm:prSet>
      <dgm:spPr/>
      <dgm:t>
        <a:bodyPr/>
        <a:lstStyle/>
        <a:p>
          <a:endParaRPr lang="pt-BR"/>
        </a:p>
      </dgm:t>
    </dgm:pt>
  </dgm:ptLst>
  <dgm:cxnLst>
    <dgm:cxn modelId="{16AAEE7D-F7DA-4E09-86B7-3DDA308D72AF}" type="presOf" srcId="{126DA913-A95F-42D1-BADA-5BF779391C8A}" destId="{0EA5BDB5-7FE1-4B6A-B2B0-1CC181CB6FEC}" srcOrd="0" destOrd="0" presId="urn:microsoft.com/office/officeart/2005/8/layout/chevron1"/>
    <dgm:cxn modelId="{66C569CA-3398-4A31-BDC1-C1F9D62FE55C}" type="presOf" srcId="{96E795A3-22AD-44B1-8215-E7270718C39C}" destId="{5349C9AA-5BA2-47F0-9897-60B79F287F01}" srcOrd="0" destOrd="0" presId="urn:microsoft.com/office/officeart/2005/8/layout/chevron1"/>
    <dgm:cxn modelId="{040B8D95-C2B5-40FC-B93C-7600C616E1AA}" srcId="{85F01636-1A2B-4BCF-9D5E-38C59AA04E68}" destId="{96E795A3-22AD-44B1-8215-E7270718C39C}" srcOrd="0" destOrd="0" parTransId="{8A4D6CC2-BBCB-467D-9BB3-E09274E4C5BD}" sibTransId="{BCF688F6-E1F9-42D6-9223-8032BB1C07CF}"/>
    <dgm:cxn modelId="{F8FA435A-4DA3-4679-9BCB-B74CB1228F43}" srcId="{85F01636-1A2B-4BCF-9D5E-38C59AA04E68}" destId="{1FCC246E-D98D-4B84-95E0-AC5034EC8143}" srcOrd="3" destOrd="0" parTransId="{0DF74076-4F9E-4CFC-8C93-264679006C15}" sibTransId="{C86D0685-0A3E-44FB-8BAB-79BA14AC71E1}"/>
    <dgm:cxn modelId="{6C29B001-13C1-41C2-9608-B7397D3E7FE0}" srcId="{85F01636-1A2B-4BCF-9D5E-38C59AA04E68}" destId="{FF9C7A3C-8E04-4B40-A8EC-5C82346AB8A4}" srcOrd="1" destOrd="0" parTransId="{A0F498C7-1B31-4F86-AC1F-EE88C888D91E}" sibTransId="{24891FA5-F10B-46E7-9D7A-D4832ACEC617}"/>
    <dgm:cxn modelId="{898783B7-A054-4D85-9B38-6EBA339ABF4C}" srcId="{85F01636-1A2B-4BCF-9D5E-38C59AA04E68}" destId="{126DA913-A95F-42D1-BADA-5BF779391C8A}" srcOrd="2" destOrd="0" parTransId="{265AAF0B-C4CF-46E1-A8CE-7F19322B3493}" sibTransId="{CCFA2878-64E8-4392-B854-D596BE23FB4B}"/>
    <dgm:cxn modelId="{297F688D-7816-4910-B8A5-244597CF3517}" type="presOf" srcId="{1FCC246E-D98D-4B84-95E0-AC5034EC8143}" destId="{9155B634-A2A1-4BEE-8D38-872E0356090A}" srcOrd="0" destOrd="0" presId="urn:microsoft.com/office/officeart/2005/8/layout/chevron1"/>
    <dgm:cxn modelId="{E0DB2C3C-2058-4B54-B890-B656DABAF255}" type="presOf" srcId="{FF9C7A3C-8E04-4B40-A8EC-5C82346AB8A4}" destId="{3958A630-191C-4052-911E-8EA77F806DEB}" srcOrd="0" destOrd="0" presId="urn:microsoft.com/office/officeart/2005/8/layout/chevron1"/>
    <dgm:cxn modelId="{D7CC8A4C-2A38-4E23-B278-F837284E187C}" type="presOf" srcId="{85F01636-1A2B-4BCF-9D5E-38C59AA04E68}" destId="{E4D8A5CF-19F9-47C6-A4A4-C452756E1E02}" srcOrd="0" destOrd="0" presId="urn:microsoft.com/office/officeart/2005/8/layout/chevron1"/>
    <dgm:cxn modelId="{ACD961A4-C6B6-46B4-8642-B26B9FD263C7}" type="presParOf" srcId="{E4D8A5CF-19F9-47C6-A4A4-C452756E1E02}" destId="{5349C9AA-5BA2-47F0-9897-60B79F287F01}" srcOrd="0" destOrd="0" presId="urn:microsoft.com/office/officeart/2005/8/layout/chevron1"/>
    <dgm:cxn modelId="{A48ABD57-F3CD-4640-B287-3641697CF373}" type="presParOf" srcId="{E4D8A5CF-19F9-47C6-A4A4-C452756E1E02}" destId="{BC6EB622-C3CD-477E-85B7-E6DABA33B277}" srcOrd="1" destOrd="0" presId="urn:microsoft.com/office/officeart/2005/8/layout/chevron1"/>
    <dgm:cxn modelId="{FAADB2FF-6B89-458C-89AD-585712E100B1}" type="presParOf" srcId="{E4D8A5CF-19F9-47C6-A4A4-C452756E1E02}" destId="{3958A630-191C-4052-911E-8EA77F806DEB}" srcOrd="2" destOrd="0" presId="urn:microsoft.com/office/officeart/2005/8/layout/chevron1"/>
    <dgm:cxn modelId="{E1B7825D-447E-4142-8B38-EA35D81E9C2A}" type="presParOf" srcId="{E4D8A5CF-19F9-47C6-A4A4-C452756E1E02}" destId="{11E9A409-AAAB-40DD-85BD-7666608F8FA7}" srcOrd="3" destOrd="0" presId="urn:microsoft.com/office/officeart/2005/8/layout/chevron1"/>
    <dgm:cxn modelId="{E72DBA3D-6A47-4A1E-BD2B-0D154EABA1ED}" type="presParOf" srcId="{E4D8A5CF-19F9-47C6-A4A4-C452756E1E02}" destId="{0EA5BDB5-7FE1-4B6A-B2B0-1CC181CB6FEC}" srcOrd="4" destOrd="0" presId="urn:microsoft.com/office/officeart/2005/8/layout/chevron1"/>
    <dgm:cxn modelId="{F801042B-C00D-49D5-84C7-4C93D3C0C0B6}" type="presParOf" srcId="{E4D8A5CF-19F9-47C6-A4A4-C452756E1E02}" destId="{B4A82E2D-7CD6-43C3-B7CB-CCEE4FE8EB31}" srcOrd="5" destOrd="0" presId="urn:microsoft.com/office/officeart/2005/8/layout/chevron1"/>
    <dgm:cxn modelId="{C443053E-FFBB-4C30-AEFD-00BC3CCBA0A8}" type="presParOf" srcId="{E4D8A5CF-19F9-47C6-A4A4-C452756E1E02}" destId="{9155B634-A2A1-4BEE-8D38-872E0356090A}"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96E795A3-22AD-44B1-8215-E7270718C39C}">
      <dgm:prSet phldrT="[Texto]"/>
      <dgm:spPr/>
      <dgm:t>
        <a:bodyPr/>
        <a:lstStyle/>
        <a:p>
          <a:r>
            <a:rPr lang="en-US" b="1" noProof="0" dirty="0" err="1" smtClean="0"/>
            <a:t>Definição</a:t>
          </a:r>
          <a:r>
            <a:rPr lang="en-US" b="1" noProof="0" dirty="0" smtClean="0"/>
            <a:t> dos </a:t>
          </a:r>
          <a:r>
            <a:rPr lang="en-US" b="1" noProof="0" dirty="0" err="1" smtClean="0"/>
            <a:t>Participantes</a:t>
          </a:r>
          <a:endParaRPr lang="en-US" b="1" noProof="0" dirty="0"/>
        </a:p>
      </dgm:t>
    </dgm:pt>
    <dgm:pt modelId="{8A4D6CC2-BBCB-467D-9BB3-E09274E4C5BD}" type="parTrans" cxnId="{040B8D95-C2B5-40FC-B93C-7600C616E1AA}">
      <dgm:prSet/>
      <dgm:spPr/>
      <dgm:t>
        <a:bodyPr/>
        <a:lstStyle/>
        <a:p>
          <a:endParaRPr lang="pt-BR"/>
        </a:p>
      </dgm:t>
    </dgm:pt>
    <dgm:pt modelId="{BCF688F6-E1F9-42D6-9223-8032BB1C07CF}" type="sibTrans" cxnId="{040B8D95-C2B5-40FC-B93C-7600C616E1AA}">
      <dgm:prSet/>
      <dgm:spPr/>
      <dgm:t>
        <a:bodyPr/>
        <a:lstStyle/>
        <a:p>
          <a:endParaRPr lang="pt-BR"/>
        </a:p>
      </dgm:t>
    </dgm:pt>
    <dgm:pt modelId="{FF9C7A3C-8E04-4B40-A8EC-5C82346AB8A4}">
      <dgm:prSet phldrT="[Texto]"/>
      <dgm:spPr/>
      <dgm:t>
        <a:bodyPr/>
        <a:lstStyle/>
        <a:p>
          <a:r>
            <a:rPr lang="pt-BR" b="1" noProof="0" dirty="0" smtClean="0"/>
            <a:t>Avaliação de Metas e Desempenho na Função</a:t>
          </a:r>
          <a:endParaRPr lang="en-US" b="1" noProof="0" dirty="0"/>
        </a:p>
      </dgm:t>
    </dgm:pt>
    <dgm:pt modelId="{A0F498C7-1B31-4F86-AC1F-EE88C888D91E}" type="parTrans" cxnId="{6C29B001-13C1-41C2-9608-B7397D3E7FE0}">
      <dgm:prSet/>
      <dgm:spPr/>
      <dgm:t>
        <a:bodyPr/>
        <a:lstStyle/>
        <a:p>
          <a:endParaRPr lang="pt-BR"/>
        </a:p>
      </dgm:t>
    </dgm:pt>
    <dgm:pt modelId="{24891FA5-F10B-46E7-9D7A-D4832ACEC617}" type="sibTrans" cxnId="{6C29B001-13C1-41C2-9608-B7397D3E7FE0}">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5349C9AA-5BA2-47F0-9897-60B79F287F01}" type="pres">
      <dgm:prSet presAssocID="{96E795A3-22AD-44B1-8215-E7270718C39C}" presName="parTxOnly" presStyleLbl="node1" presStyleIdx="0" presStyleCnt="2" custLinFactX="7424" custLinFactNeighborX="100000">
        <dgm:presLayoutVars>
          <dgm:chMax val="0"/>
          <dgm:chPref val="0"/>
          <dgm:bulletEnabled val="1"/>
        </dgm:presLayoutVars>
      </dgm:prSet>
      <dgm:spPr/>
      <dgm:t>
        <a:bodyPr/>
        <a:lstStyle/>
        <a:p>
          <a:endParaRPr lang="pt-BR"/>
        </a:p>
      </dgm:t>
    </dgm:pt>
    <dgm:pt modelId="{BC6EB622-C3CD-477E-85B7-E6DABA33B277}" type="pres">
      <dgm:prSet presAssocID="{BCF688F6-E1F9-42D6-9223-8032BB1C07CF}" presName="parTxOnlySpace" presStyleCnt="0"/>
      <dgm:spPr/>
    </dgm:pt>
    <dgm:pt modelId="{3958A630-191C-4052-911E-8EA77F806DEB}" type="pres">
      <dgm:prSet presAssocID="{FF9C7A3C-8E04-4B40-A8EC-5C82346AB8A4}" presName="parTxOnly" presStyleLbl="node1" presStyleIdx="1" presStyleCnt="2" custLinFactNeighborX="1673" custLinFactNeighborY="0">
        <dgm:presLayoutVars>
          <dgm:chMax val="0"/>
          <dgm:chPref val="0"/>
          <dgm:bulletEnabled val="1"/>
        </dgm:presLayoutVars>
      </dgm:prSet>
      <dgm:spPr/>
      <dgm:t>
        <a:bodyPr/>
        <a:lstStyle/>
        <a:p>
          <a:endParaRPr lang="pt-BR"/>
        </a:p>
      </dgm:t>
    </dgm:pt>
  </dgm:ptLst>
  <dgm:cxnLst>
    <dgm:cxn modelId="{A4C849EE-D8B0-4A17-9A64-9A6F1DB917A2}" type="presOf" srcId="{96E795A3-22AD-44B1-8215-E7270718C39C}" destId="{5349C9AA-5BA2-47F0-9897-60B79F287F01}" srcOrd="0" destOrd="0" presId="urn:microsoft.com/office/officeart/2005/8/layout/chevron1"/>
    <dgm:cxn modelId="{040B8D95-C2B5-40FC-B93C-7600C616E1AA}" srcId="{85F01636-1A2B-4BCF-9D5E-38C59AA04E68}" destId="{96E795A3-22AD-44B1-8215-E7270718C39C}" srcOrd="0" destOrd="0" parTransId="{8A4D6CC2-BBCB-467D-9BB3-E09274E4C5BD}" sibTransId="{BCF688F6-E1F9-42D6-9223-8032BB1C07CF}"/>
    <dgm:cxn modelId="{6C29B001-13C1-41C2-9608-B7397D3E7FE0}" srcId="{85F01636-1A2B-4BCF-9D5E-38C59AA04E68}" destId="{FF9C7A3C-8E04-4B40-A8EC-5C82346AB8A4}" srcOrd="1" destOrd="0" parTransId="{A0F498C7-1B31-4F86-AC1F-EE88C888D91E}" sibTransId="{24891FA5-F10B-46E7-9D7A-D4832ACEC617}"/>
    <dgm:cxn modelId="{0CCE3179-3B92-4854-B232-9F3E5AFC4014}" type="presOf" srcId="{85F01636-1A2B-4BCF-9D5E-38C59AA04E68}" destId="{E4D8A5CF-19F9-47C6-A4A4-C452756E1E02}" srcOrd="0" destOrd="0" presId="urn:microsoft.com/office/officeart/2005/8/layout/chevron1"/>
    <dgm:cxn modelId="{8A996012-96F2-4498-A37A-771690F18FD9}" type="presOf" srcId="{FF9C7A3C-8E04-4B40-A8EC-5C82346AB8A4}" destId="{3958A630-191C-4052-911E-8EA77F806DEB}" srcOrd="0" destOrd="0" presId="urn:microsoft.com/office/officeart/2005/8/layout/chevron1"/>
    <dgm:cxn modelId="{9657BC69-5BB5-4DE4-B59A-15F04A67D768}" type="presParOf" srcId="{E4D8A5CF-19F9-47C6-A4A4-C452756E1E02}" destId="{5349C9AA-5BA2-47F0-9897-60B79F287F01}" srcOrd="0" destOrd="0" presId="urn:microsoft.com/office/officeart/2005/8/layout/chevron1"/>
    <dgm:cxn modelId="{BD62B6E2-4CFF-435D-92FD-E8274B37BA02}" type="presParOf" srcId="{E4D8A5CF-19F9-47C6-A4A4-C452756E1E02}" destId="{BC6EB622-C3CD-477E-85B7-E6DABA33B277}" srcOrd="1" destOrd="0" presId="urn:microsoft.com/office/officeart/2005/8/layout/chevron1"/>
    <dgm:cxn modelId="{CA1D9060-77A7-40A0-97D8-1D757C4CFCA1}" type="presParOf" srcId="{E4D8A5CF-19F9-47C6-A4A4-C452756E1E02}" destId="{3958A630-191C-4052-911E-8EA77F806DEB}" srcOrd="2"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89330088-334B-4F99-83A4-FFEE1F3073B2}">
      <dgm:prSet phldrT="[Texto]" custT="1"/>
      <dgm:spPr/>
      <dgm:t>
        <a:bodyPr/>
        <a:lstStyle/>
        <a:p>
          <a:r>
            <a:rPr lang="pt-BR" sz="1600" b="0" dirty="0" smtClean="0"/>
            <a:t>Avaliação de Agilidade de Aprendizagem</a:t>
          </a:r>
          <a:endParaRPr lang="en-US" sz="1600" b="0" noProof="0" dirty="0"/>
        </a:p>
      </dgm:t>
    </dgm:pt>
    <dgm:pt modelId="{36236A03-E6DB-4659-8003-98EF18AF5EA7}" type="parTrans" cxnId="{6ED795EA-F601-46B7-BA8B-035CBBBB80A6}">
      <dgm:prSet/>
      <dgm:spPr/>
      <dgm:t>
        <a:bodyPr/>
        <a:lstStyle/>
        <a:p>
          <a:endParaRPr lang="pt-BR"/>
        </a:p>
      </dgm:t>
    </dgm:pt>
    <dgm:pt modelId="{022265BA-9851-464E-B3AE-DF1A7DC07B20}" type="sibTrans" cxnId="{6ED795EA-F601-46B7-BA8B-035CBBBB80A6}">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8F36D037-DD8F-4930-A679-0405C2C185D8}" type="pres">
      <dgm:prSet presAssocID="{89330088-334B-4F99-83A4-FFEE1F3073B2}" presName="parTxOnly" presStyleLbl="node1" presStyleIdx="0" presStyleCnt="1" custLinFactNeighborX="-2285" custLinFactNeighborY="-12108">
        <dgm:presLayoutVars>
          <dgm:chMax val="0"/>
          <dgm:chPref val="0"/>
          <dgm:bulletEnabled val="1"/>
        </dgm:presLayoutVars>
      </dgm:prSet>
      <dgm:spPr/>
      <dgm:t>
        <a:bodyPr/>
        <a:lstStyle/>
        <a:p>
          <a:endParaRPr lang="pt-BR"/>
        </a:p>
      </dgm:t>
    </dgm:pt>
  </dgm:ptLst>
  <dgm:cxnLst>
    <dgm:cxn modelId="{1B07C419-588E-4875-833B-6DDA083C518A}" type="presOf" srcId="{85F01636-1A2B-4BCF-9D5E-38C59AA04E68}" destId="{E4D8A5CF-19F9-47C6-A4A4-C452756E1E02}" srcOrd="0" destOrd="0" presId="urn:microsoft.com/office/officeart/2005/8/layout/chevron1"/>
    <dgm:cxn modelId="{F4AF9E96-96CC-499B-B715-52A86A2FD6A6}" type="presOf" srcId="{89330088-334B-4F99-83A4-FFEE1F3073B2}" destId="{8F36D037-DD8F-4930-A679-0405C2C185D8}" srcOrd="0" destOrd="0" presId="urn:microsoft.com/office/officeart/2005/8/layout/chevron1"/>
    <dgm:cxn modelId="{6ED795EA-F601-46B7-BA8B-035CBBBB80A6}" srcId="{85F01636-1A2B-4BCF-9D5E-38C59AA04E68}" destId="{89330088-334B-4F99-83A4-FFEE1F3073B2}" srcOrd="0" destOrd="0" parTransId="{36236A03-E6DB-4659-8003-98EF18AF5EA7}" sibTransId="{022265BA-9851-464E-B3AE-DF1A7DC07B20}"/>
    <dgm:cxn modelId="{C0A240A2-4842-4C41-AA87-ABC650C2497D}" type="presParOf" srcId="{E4D8A5CF-19F9-47C6-A4A4-C452756E1E02}" destId="{8F36D037-DD8F-4930-A679-0405C2C185D8}"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96E795A3-22AD-44B1-8215-E7270718C39C}">
      <dgm:prSet phldrT="[Texto]"/>
      <dgm:spPr/>
      <dgm:t>
        <a:bodyPr/>
        <a:lstStyle/>
        <a:p>
          <a:r>
            <a:rPr lang="en-US" b="1" noProof="0" dirty="0" smtClean="0"/>
            <a:t>Pre-Work</a:t>
          </a:r>
          <a:endParaRPr lang="en-US" b="1" noProof="0" dirty="0"/>
        </a:p>
      </dgm:t>
    </dgm:pt>
    <dgm:pt modelId="{8A4D6CC2-BBCB-467D-9BB3-E09274E4C5BD}" type="parTrans" cxnId="{040B8D95-C2B5-40FC-B93C-7600C616E1AA}">
      <dgm:prSet/>
      <dgm:spPr/>
      <dgm:t>
        <a:bodyPr/>
        <a:lstStyle/>
        <a:p>
          <a:endParaRPr lang="pt-BR"/>
        </a:p>
      </dgm:t>
    </dgm:pt>
    <dgm:pt modelId="{BCF688F6-E1F9-42D6-9223-8032BB1C07CF}" type="sibTrans" cxnId="{040B8D95-C2B5-40FC-B93C-7600C616E1AA}">
      <dgm:prSet/>
      <dgm:spPr/>
      <dgm:t>
        <a:bodyPr/>
        <a:lstStyle/>
        <a:p>
          <a:endParaRPr lang="pt-BR"/>
        </a:p>
      </dgm:t>
    </dgm:pt>
    <dgm:pt modelId="{FF9C7A3C-8E04-4B40-A8EC-5C82346AB8A4}">
      <dgm:prSet phldrT="[Texto]"/>
      <dgm:spPr/>
      <dgm:t>
        <a:bodyPr/>
        <a:lstStyle/>
        <a:p>
          <a:r>
            <a:rPr lang="en-US" b="1" noProof="0" dirty="0" err="1" smtClean="0"/>
            <a:t>Comitês</a:t>
          </a:r>
          <a:endParaRPr lang="en-US" b="1" noProof="0" dirty="0"/>
        </a:p>
      </dgm:t>
    </dgm:pt>
    <dgm:pt modelId="{A0F498C7-1B31-4F86-AC1F-EE88C888D91E}" type="parTrans" cxnId="{6C29B001-13C1-41C2-9608-B7397D3E7FE0}">
      <dgm:prSet/>
      <dgm:spPr/>
      <dgm:t>
        <a:bodyPr/>
        <a:lstStyle/>
        <a:p>
          <a:endParaRPr lang="pt-BR"/>
        </a:p>
      </dgm:t>
    </dgm:pt>
    <dgm:pt modelId="{24891FA5-F10B-46E7-9D7A-D4832ACEC617}" type="sibTrans" cxnId="{6C29B001-13C1-41C2-9608-B7397D3E7FE0}">
      <dgm:prSet/>
      <dgm:spPr/>
      <dgm:t>
        <a:bodyPr/>
        <a:lstStyle/>
        <a:p>
          <a:endParaRPr lang="pt-BR"/>
        </a:p>
      </dgm:t>
    </dgm:pt>
    <dgm:pt modelId="{126DA913-A95F-42D1-BADA-5BF779391C8A}">
      <dgm:prSet phldrT="[Texto]"/>
      <dgm:spPr/>
      <dgm:t>
        <a:bodyPr/>
        <a:lstStyle/>
        <a:p>
          <a:r>
            <a:rPr lang="en-US" b="1" noProof="0" dirty="0" smtClean="0"/>
            <a:t>Feedback</a:t>
          </a:r>
          <a:endParaRPr lang="en-US" b="1" noProof="0" dirty="0"/>
        </a:p>
      </dgm:t>
    </dgm:pt>
    <dgm:pt modelId="{265AAF0B-C4CF-46E1-A8CE-7F19322B3493}" type="parTrans" cxnId="{898783B7-A054-4D85-9B38-6EBA339ABF4C}">
      <dgm:prSet/>
      <dgm:spPr/>
      <dgm:t>
        <a:bodyPr/>
        <a:lstStyle/>
        <a:p>
          <a:endParaRPr lang="pt-BR"/>
        </a:p>
      </dgm:t>
    </dgm:pt>
    <dgm:pt modelId="{CCFA2878-64E8-4392-B854-D596BE23FB4B}" type="sibTrans" cxnId="{898783B7-A054-4D85-9B38-6EBA339ABF4C}">
      <dgm:prSet/>
      <dgm:spPr/>
      <dgm:t>
        <a:bodyPr/>
        <a:lstStyle/>
        <a:p>
          <a:endParaRPr lang="pt-BR"/>
        </a:p>
      </dgm:t>
    </dgm:pt>
    <dgm:pt modelId="{1FCC246E-D98D-4B84-95E0-AC5034EC8143}">
      <dgm:prSet phldrT="[Texto]"/>
      <dgm:spPr/>
      <dgm:t>
        <a:bodyPr/>
        <a:lstStyle/>
        <a:p>
          <a:r>
            <a:rPr lang="en-US" b="1" noProof="0" dirty="0" err="1" smtClean="0"/>
            <a:t>Assinatura</a:t>
          </a:r>
          <a:endParaRPr lang="en-US" b="1" noProof="0" dirty="0"/>
        </a:p>
      </dgm:t>
    </dgm:pt>
    <dgm:pt modelId="{0DF74076-4F9E-4CFC-8C93-264679006C15}" type="parTrans" cxnId="{F8FA435A-4DA3-4679-9BCB-B74CB1228F43}">
      <dgm:prSet/>
      <dgm:spPr/>
      <dgm:t>
        <a:bodyPr/>
        <a:lstStyle/>
        <a:p>
          <a:endParaRPr lang="pt-BR"/>
        </a:p>
      </dgm:t>
    </dgm:pt>
    <dgm:pt modelId="{C86D0685-0A3E-44FB-8BAB-79BA14AC71E1}" type="sibTrans" cxnId="{F8FA435A-4DA3-4679-9BCB-B74CB1228F43}">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5349C9AA-5BA2-47F0-9897-60B79F287F01}" type="pres">
      <dgm:prSet presAssocID="{96E795A3-22AD-44B1-8215-E7270718C39C}" presName="parTxOnly" presStyleLbl="node1" presStyleIdx="0" presStyleCnt="4" custLinFactX="7424" custLinFactNeighborX="100000">
        <dgm:presLayoutVars>
          <dgm:chMax val="0"/>
          <dgm:chPref val="0"/>
          <dgm:bulletEnabled val="1"/>
        </dgm:presLayoutVars>
      </dgm:prSet>
      <dgm:spPr/>
      <dgm:t>
        <a:bodyPr/>
        <a:lstStyle/>
        <a:p>
          <a:endParaRPr lang="pt-BR"/>
        </a:p>
      </dgm:t>
    </dgm:pt>
    <dgm:pt modelId="{BC6EB622-C3CD-477E-85B7-E6DABA33B277}" type="pres">
      <dgm:prSet presAssocID="{BCF688F6-E1F9-42D6-9223-8032BB1C07CF}" presName="parTxOnlySpace" presStyleCnt="0"/>
      <dgm:spPr/>
    </dgm:pt>
    <dgm:pt modelId="{3958A630-191C-4052-911E-8EA77F806DEB}" type="pres">
      <dgm:prSet presAssocID="{FF9C7A3C-8E04-4B40-A8EC-5C82346AB8A4}" presName="parTxOnly" presStyleLbl="node1" presStyleIdx="1" presStyleCnt="4" custLinFactNeighborX="87134">
        <dgm:presLayoutVars>
          <dgm:chMax val="0"/>
          <dgm:chPref val="0"/>
          <dgm:bulletEnabled val="1"/>
        </dgm:presLayoutVars>
      </dgm:prSet>
      <dgm:spPr/>
      <dgm:t>
        <a:bodyPr/>
        <a:lstStyle/>
        <a:p>
          <a:endParaRPr lang="pt-BR"/>
        </a:p>
      </dgm:t>
    </dgm:pt>
    <dgm:pt modelId="{11E9A409-AAAB-40DD-85BD-7666608F8FA7}" type="pres">
      <dgm:prSet presAssocID="{24891FA5-F10B-46E7-9D7A-D4832ACEC617}" presName="parTxOnlySpace" presStyleCnt="0"/>
      <dgm:spPr/>
    </dgm:pt>
    <dgm:pt modelId="{0EA5BDB5-7FE1-4B6A-B2B0-1CC181CB6FEC}" type="pres">
      <dgm:prSet presAssocID="{126DA913-A95F-42D1-BADA-5BF779391C8A}" presName="parTxOnly" presStyleLbl="node1" presStyleIdx="2" presStyleCnt="4">
        <dgm:presLayoutVars>
          <dgm:chMax val="0"/>
          <dgm:chPref val="0"/>
          <dgm:bulletEnabled val="1"/>
        </dgm:presLayoutVars>
      </dgm:prSet>
      <dgm:spPr/>
      <dgm:t>
        <a:bodyPr/>
        <a:lstStyle/>
        <a:p>
          <a:endParaRPr lang="pt-BR"/>
        </a:p>
      </dgm:t>
    </dgm:pt>
    <dgm:pt modelId="{B4A82E2D-7CD6-43C3-B7CB-CCEE4FE8EB31}" type="pres">
      <dgm:prSet presAssocID="{CCFA2878-64E8-4392-B854-D596BE23FB4B}" presName="parTxOnlySpace" presStyleCnt="0"/>
      <dgm:spPr/>
    </dgm:pt>
    <dgm:pt modelId="{9155B634-A2A1-4BEE-8D38-872E0356090A}" type="pres">
      <dgm:prSet presAssocID="{1FCC246E-D98D-4B84-95E0-AC5034EC8143}" presName="parTxOnly" presStyleLbl="node1" presStyleIdx="3" presStyleCnt="4" custLinFactNeighborX="-95843">
        <dgm:presLayoutVars>
          <dgm:chMax val="0"/>
          <dgm:chPref val="0"/>
          <dgm:bulletEnabled val="1"/>
        </dgm:presLayoutVars>
      </dgm:prSet>
      <dgm:spPr/>
      <dgm:t>
        <a:bodyPr/>
        <a:lstStyle/>
        <a:p>
          <a:endParaRPr lang="pt-BR"/>
        </a:p>
      </dgm:t>
    </dgm:pt>
  </dgm:ptLst>
  <dgm:cxnLst>
    <dgm:cxn modelId="{EDEB3E5B-F6EA-474A-AC58-07A405859645}" type="presOf" srcId="{85F01636-1A2B-4BCF-9D5E-38C59AA04E68}" destId="{E4D8A5CF-19F9-47C6-A4A4-C452756E1E02}" srcOrd="0" destOrd="0" presId="urn:microsoft.com/office/officeart/2005/8/layout/chevron1"/>
    <dgm:cxn modelId="{F8FA435A-4DA3-4679-9BCB-B74CB1228F43}" srcId="{85F01636-1A2B-4BCF-9D5E-38C59AA04E68}" destId="{1FCC246E-D98D-4B84-95E0-AC5034EC8143}" srcOrd="3" destOrd="0" parTransId="{0DF74076-4F9E-4CFC-8C93-264679006C15}" sibTransId="{C86D0685-0A3E-44FB-8BAB-79BA14AC71E1}"/>
    <dgm:cxn modelId="{040B8D95-C2B5-40FC-B93C-7600C616E1AA}" srcId="{85F01636-1A2B-4BCF-9D5E-38C59AA04E68}" destId="{96E795A3-22AD-44B1-8215-E7270718C39C}" srcOrd="0" destOrd="0" parTransId="{8A4D6CC2-BBCB-467D-9BB3-E09274E4C5BD}" sibTransId="{BCF688F6-E1F9-42D6-9223-8032BB1C07CF}"/>
    <dgm:cxn modelId="{898783B7-A054-4D85-9B38-6EBA339ABF4C}" srcId="{85F01636-1A2B-4BCF-9D5E-38C59AA04E68}" destId="{126DA913-A95F-42D1-BADA-5BF779391C8A}" srcOrd="2" destOrd="0" parTransId="{265AAF0B-C4CF-46E1-A8CE-7F19322B3493}" sibTransId="{CCFA2878-64E8-4392-B854-D596BE23FB4B}"/>
    <dgm:cxn modelId="{65616D88-6E5C-4F83-8ADD-0DEEC95AC1AA}" type="presOf" srcId="{FF9C7A3C-8E04-4B40-A8EC-5C82346AB8A4}" destId="{3958A630-191C-4052-911E-8EA77F806DEB}" srcOrd="0" destOrd="0" presId="urn:microsoft.com/office/officeart/2005/8/layout/chevron1"/>
    <dgm:cxn modelId="{B16B87CF-C7E3-433F-92DA-2839BC593A5D}" type="presOf" srcId="{1FCC246E-D98D-4B84-95E0-AC5034EC8143}" destId="{9155B634-A2A1-4BEE-8D38-872E0356090A}" srcOrd="0" destOrd="0" presId="urn:microsoft.com/office/officeart/2005/8/layout/chevron1"/>
    <dgm:cxn modelId="{6C29B001-13C1-41C2-9608-B7397D3E7FE0}" srcId="{85F01636-1A2B-4BCF-9D5E-38C59AA04E68}" destId="{FF9C7A3C-8E04-4B40-A8EC-5C82346AB8A4}" srcOrd="1" destOrd="0" parTransId="{A0F498C7-1B31-4F86-AC1F-EE88C888D91E}" sibTransId="{24891FA5-F10B-46E7-9D7A-D4832ACEC617}"/>
    <dgm:cxn modelId="{E65CFE75-0E98-4C0C-B405-8B1BB25E0402}" type="presOf" srcId="{126DA913-A95F-42D1-BADA-5BF779391C8A}" destId="{0EA5BDB5-7FE1-4B6A-B2B0-1CC181CB6FEC}" srcOrd="0" destOrd="0" presId="urn:microsoft.com/office/officeart/2005/8/layout/chevron1"/>
    <dgm:cxn modelId="{76B12737-4EF2-48E3-B549-DB8D22A2BF21}" type="presOf" srcId="{96E795A3-22AD-44B1-8215-E7270718C39C}" destId="{5349C9AA-5BA2-47F0-9897-60B79F287F01}" srcOrd="0" destOrd="0" presId="urn:microsoft.com/office/officeart/2005/8/layout/chevron1"/>
    <dgm:cxn modelId="{AE6CEC7B-30E4-45D8-A072-73DC9A786216}" type="presParOf" srcId="{E4D8A5CF-19F9-47C6-A4A4-C452756E1E02}" destId="{5349C9AA-5BA2-47F0-9897-60B79F287F01}" srcOrd="0" destOrd="0" presId="urn:microsoft.com/office/officeart/2005/8/layout/chevron1"/>
    <dgm:cxn modelId="{780A57E3-1554-4DB9-AF89-F84C97733FCF}" type="presParOf" srcId="{E4D8A5CF-19F9-47C6-A4A4-C452756E1E02}" destId="{BC6EB622-C3CD-477E-85B7-E6DABA33B277}" srcOrd="1" destOrd="0" presId="urn:microsoft.com/office/officeart/2005/8/layout/chevron1"/>
    <dgm:cxn modelId="{9CC5E360-2F23-4B44-B996-7FFC4A92EC74}" type="presParOf" srcId="{E4D8A5CF-19F9-47C6-A4A4-C452756E1E02}" destId="{3958A630-191C-4052-911E-8EA77F806DEB}" srcOrd="2" destOrd="0" presId="urn:microsoft.com/office/officeart/2005/8/layout/chevron1"/>
    <dgm:cxn modelId="{B5F1E704-82B2-4889-9542-3CA32FAC68CD}" type="presParOf" srcId="{E4D8A5CF-19F9-47C6-A4A4-C452756E1E02}" destId="{11E9A409-AAAB-40DD-85BD-7666608F8FA7}" srcOrd="3" destOrd="0" presId="urn:microsoft.com/office/officeart/2005/8/layout/chevron1"/>
    <dgm:cxn modelId="{E5F36402-D8A7-4286-8F8A-3510DAAB2525}" type="presParOf" srcId="{E4D8A5CF-19F9-47C6-A4A4-C452756E1E02}" destId="{0EA5BDB5-7FE1-4B6A-B2B0-1CC181CB6FEC}" srcOrd="4" destOrd="0" presId="urn:microsoft.com/office/officeart/2005/8/layout/chevron1"/>
    <dgm:cxn modelId="{18D1D1BB-5931-4984-B634-A8E6F3EE8FA6}" type="presParOf" srcId="{E4D8A5CF-19F9-47C6-A4A4-C452756E1E02}" destId="{B4A82E2D-7CD6-43C3-B7CB-CCEE4FE8EB31}" srcOrd="5" destOrd="0" presId="urn:microsoft.com/office/officeart/2005/8/layout/chevron1"/>
    <dgm:cxn modelId="{63E4884C-4245-4CD1-8404-28F6F1B7B9C2}" type="presParOf" srcId="{E4D8A5CF-19F9-47C6-A4A4-C452756E1E02}" destId="{9155B634-A2A1-4BEE-8D38-872E0356090A}"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36D037-DD8F-4930-A679-0405C2C185D8}">
      <dsp:nvSpPr>
        <dsp:cNvPr id="0" name=""/>
        <dsp:cNvSpPr/>
      </dsp:nvSpPr>
      <dsp:spPr>
        <a:xfrm>
          <a:off x="0" y="0"/>
          <a:ext cx="2245524" cy="79997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pt-BR" sz="1600" b="0" kern="1200" dirty="0" smtClean="0"/>
            <a:t>Avaliação de Agilidade de Aprendizagem</a:t>
          </a:r>
          <a:endParaRPr lang="en-US" sz="1600" b="0" kern="1200" noProof="0" dirty="0"/>
        </a:p>
      </dsp:txBody>
      <dsp:txXfrm>
        <a:off x="399988" y="0"/>
        <a:ext cx="1445549" cy="79997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9C9AA-5BA2-47F0-9897-60B79F287F01}">
      <dsp:nvSpPr>
        <dsp:cNvPr id="0" name=""/>
        <dsp:cNvSpPr/>
      </dsp:nvSpPr>
      <dsp:spPr>
        <a:xfrm>
          <a:off x="333604" y="128716"/>
          <a:ext cx="1896417" cy="7585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b="1" kern="1200" noProof="0" dirty="0" err="1" smtClean="0"/>
            <a:t>Definição</a:t>
          </a:r>
          <a:r>
            <a:rPr lang="en-US" sz="1200" b="1" kern="1200" noProof="0" dirty="0" smtClean="0"/>
            <a:t> dos </a:t>
          </a:r>
          <a:r>
            <a:rPr lang="en-US" sz="1200" b="1" kern="1200" noProof="0" dirty="0" err="1" smtClean="0"/>
            <a:t>Participantes</a:t>
          </a:r>
          <a:endParaRPr lang="en-US" sz="1200" b="1" kern="1200" noProof="0" dirty="0"/>
        </a:p>
      </dsp:txBody>
      <dsp:txXfrm>
        <a:off x="712887" y="128716"/>
        <a:ext cx="1137851" cy="758566"/>
      </dsp:txXfrm>
    </dsp:sp>
    <dsp:sp modelId="{3958A630-191C-4052-911E-8EA77F806DEB}">
      <dsp:nvSpPr>
        <dsp:cNvPr id="0" name=""/>
        <dsp:cNvSpPr/>
      </dsp:nvSpPr>
      <dsp:spPr>
        <a:xfrm>
          <a:off x="1713120" y="128716"/>
          <a:ext cx="1896417" cy="7585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pt-BR" sz="1200" b="1" kern="1200" noProof="0" dirty="0" smtClean="0"/>
            <a:t>Avaliação de Metas e Desempenho na Função</a:t>
          </a:r>
          <a:endParaRPr lang="en-US" sz="1200" b="1" kern="1200" noProof="0" dirty="0"/>
        </a:p>
      </dsp:txBody>
      <dsp:txXfrm>
        <a:off x="2092403" y="128716"/>
        <a:ext cx="1137851" cy="7585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36D037-DD8F-4930-A679-0405C2C185D8}">
      <dsp:nvSpPr>
        <dsp:cNvPr id="0" name=""/>
        <dsp:cNvSpPr/>
      </dsp:nvSpPr>
      <dsp:spPr>
        <a:xfrm>
          <a:off x="0" y="0"/>
          <a:ext cx="2245524" cy="79997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pt-BR" sz="1600" b="0" kern="1200" dirty="0" smtClean="0"/>
            <a:t>Avaliação de Agilidade de Aprendizagem</a:t>
          </a:r>
          <a:endParaRPr lang="en-US" sz="1600" b="0" kern="1200" noProof="0" dirty="0"/>
        </a:p>
      </dsp:txBody>
      <dsp:txXfrm>
        <a:off x="399988" y="0"/>
        <a:ext cx="1445549" cy="79997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9C9AA-5BA2-47F0-9897-60B79F287F01}">
      <dsp:nvSpPr>
        <dsp:cNvPr id="0" name=""/>
        <dsp:cNvSpPr/>
      </dsp:nvSpPr>
      <dsp:spPr>
        <a:xfrm>
          <a:off x="294405" y="173367"/>
          <a:ext cx="1673160" cy="6692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noProof="0" dirty="0" smtClean="0"/>
            <a:t>Pre-Work</a:t>
          </a:r>
          <a:endParaRPr lang="en-US" sz="1600" b="1" kern="1200" noProof="0" dirty="0"/>
        </a:p>
      </dsp:txBody>
      <dsp:txXfrm>
        <a:off x="629037" y="173367"/>
        <a:ext cx="1003896" cy="669264"/>
      </dsp:txXfrm>
    </dsp:sp>
    <dsp:sp modelId="{3958A630-191C-4052-911E-8EA77F806DEB}">
      <dsp:nvSpPr>
        <dsp:cNvPr id="0" name=""/>
        <dsp:cNvSpPr/>
      </dsp:nvSpPr>
      <dsp:spPr>
        <a:xfrm>
          <a:off x="1654508" y="173367"/>
          <a:ext cx="1673160" cy="6692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noProof="0" dirty="0" err="1" smtClean="0"/>
            <a:t>Comitês</a:t>
          </a:r>
          <a:endParaRPr lang="en-US" sz="1600" b="1" kern="1200" noProof="0" dirty="0"/>
        </a:p>
      </dsp:txBody>
      <dsp:txXfrm>
        <a:off x="1989140" y="173367"/>
        <a:ext cx="1003896" cy="669264"/>
      </dsp:txXfrm>
    </dsp:sp>
    <dsp:sp modelId="{0EA5BDB5-7FE1-4B6A-B2B0-1CC181CB6FEC}">
      <dsp:nvSpPr>
        <dsp:cNvPr id="0" name=""/>
        <dsp:cNvSpPr/>
      </dsp:nvSpPr>
      <dsp:spPr>
        <a:xfrm>
          <a:off x="3014563" y="173367"/>
          <a:ext cx="1673160" cy="6692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noProof="0" dirty="0" smtClean="0"/>
            <a:t>Feedback</a:t>
          </a:r>
          <a:endParaRPr lang="en-US" sz="1600" b="1" kern="1200" noProof="0" dirty="0"/>
        </a:p>
      </dsp:txBody>
      <dsp:txXfrm>
        <a:off x="3349195" y="173367"/>
        <a:ext cx="1003896" cy="669264"/>
      </dsp:txXfrm>
    </dsp:sp>
    <dsp:sp modelId="{9155B634-A2A1-4BEE-8D38-872E0356090A}">
      <dsp:nvSpPr>
        <dsp:cNvPr id="0" name=""/>
        <dsp:cNvSpPr/>
      </dsp:nvSpPr>
      <dsp:spPr>
        <a:xfrm>
          <a:off x="4360048" y="173367"/>
          <a:ext cx="1673160" cy="6692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noProof="0" dirty="0" err="1" smtClean="0"/>
            <a:t>Assinatura</a:t>
          </a:r>
          <a:endParaRPr lang="en-US" sz="1600" b="1" kern="1200" noProof="0" dirty="0"/>
        </a:p>
      </dsp:txBody>
      <dsp:txXfrm>
        <a:off x="4694680" y="173367"/>
        <a:ext cx="1003896" cy="66926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9C9AA-5BA2-47F0-9897-60B79F287F01}">
      <dsp:nvSpPr>
        <dsp:cNvPr id="0" name=""/>
        <dsp:cNvSpPr/>
      </dsp:nvSpPr>
      <dsp:spPr>
        <a:xfrm>
          <a:off x="333604" y="128716"/>
          <a:ext cx="1896417" cy="7585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b="1" kern="1200" noProof="0" dirty="0" err="1" smtClean="0"/>
            <a:t>Definição</a:t>
          </a:r>
          <a:r>
            <a:rPr lang="en-US" sz="1200" b="1" kern="1200" noProof="0" dirty="0" smtClean="0"/>
            <a:t> dos </a:t>
          </a:r>
          <a:r>
            <a:rPr lang="en-US" sz="1200" b="1" kern="1200" noProof="0" dirty="0" err="1" smtClean="0"/>
            <a:t>Participantes</a:t>
          </a:r>
          <a:endParaRPr lang="en-US" sz="1200" b="1" kern="1200" noProof="0" dirty="0"/>
        </a:p>
      </dsp:txBody>
      <dsp:txXfrm>
        <a:off x="712887" y="128716"/>
        <a:ext cx="1137851" cy="758566"/>
      </dsp:txXfrm>
    </dsp:sp>
    <dsp:sp modelId="{3958A630-191C-4052-911E-8EA77F806DEB}">
      <dsp:nvSpPr>
        <dsp:cNvPr id="0" name=""/>
        <dsp:cNvSpPr/>
      </dsp:nvSpPr>
      <dsp:spPr>
        <a:xfrm>
          <a:off x="1713120" y="128716"/>
          <a:ext cx="1896417" cy="7585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pt-BR" sz="1200" b="1" kern="1200" noProof="0" dirty="0" smtClean="0"/>
            <a:t>Avaliação de Metas e Desempenho na Função</a:t>
          </a:r>
          <a:endParaRPr lang="en-US" sz="1200" b="1" kern="1200" noProof="0" dirty="0"/>
        </a:p>
      </dsp:txBody>
      <dsp:txXfrm>
        <a:off x="2092403" y="128716"/>
        <a:ext cx="1137851" cy="75856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36D037-DD8F-4930-A679-0405C2C185D8}">
      <dsp:nvSpPr>
        <dsp:cNvPr id="0" name=""/>
        <dsp:cNvSpPr/>
      </dsp:nvSpPr>
      <dsp:spPr>
        <a:xfrm>
          <a:off x="0" y="0"/>
          <a:ext cx="2245524" cy="79997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pt-BR" sz="1600" b="0" kern="1200" dirty="0" smtClean="0"/>
            <a:t>Avaliação de Agilidade de Aprendizagem</a:t>
          </a:r>
          <a:endParaRPr lang="en-US" sz="1600" b="0" kern="1200" noProof="0" dirty="0"/>
        </a:p>
      </dsp:txBody>
      <dsp:txXfrm>
        <a:off x="399988" y="0"/>
        <a:ext cx="1445549" cy="79997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9C9AA-5BA2-47F0-9897-60B79F287F01}">
      <dsp:nvSpPr>
        <dsp:cNvPr id="0" name=""/>
        <dsp:cNvSpPr/>
      </dsp:nvSpPr>
      <dsp:spPr>
        <a:xfrm>
          <a:off x="294405" y="173367"/>
          <a:ext cx="1673160" cy="6692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noProof="0" dirty="0" smtClean="0"/>
            <a:t>Pre-Work</a:t>
          </a:r>
          <a:endParaRPr lang="en-US" sz="1600" b="1" kern="1200" noProof="0" dirty="0"/>
        </a:p>
      </dsp:txBody>
      <dsp:txXfrm>
        <a:off x="629037" y="173367"/>
        <a:ext cx="1003896" cy="669264"/>
      </dsp:txXfrm>
    </dsp:sp>
    <dsp:sp modelId="{3958A630-191C-4052-911E-8EA77F806DEB}">
      <dsp:nvSpPr>
        <dsp:cNvPr id="0" name=""/>
        <dsp:cNvSpPr/>
      </dsp:nvSpPr>
      <dsp:spPr>
        <a:xfrm>
          <a:off x="1654508" y="173367"/>
          <a:ext cx="1673160" cy="6692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noProof="0" dirty="0" err="1" smtClean="0"/>
            <a:t>Comitês</a:t>
          </a:r>
          <a:endParaRPr lang="en-US" sz="1600" b="1" kern="1200" noProof="0" dirty="0"/>
        </a:p>
      </dsp:txBody>
      <dsp:txXfrm>
        <a:off x="1989140" y="173367"/>
        <a:ext cx="1003896" cy="669264"/>
      </dsp:txXfrm>
    </dsp:sp>
    <dsp:sp modelId="{0EA5BDB5-7FE1-4B6A-B2B0-1CC181CB6FEC}">
      <dsp:nvSpPr>
        <dsp:cNvPr id="0" name=""/>
        <dsp:cNvSpPr/>
      </dsp:nvSpPr>
      <dsp:spPr>
        <a:xfrm>
          <a:off x="3014563" y="173367"/>
          <a:ext cx="1673160" cy="6692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noProof="0" dirty="0" smtClean="0"/>
            <a:t>Feedback</a:t>
          </a:r>
          <a:endParaRPr lang="en-US" sz="1600" b="1" kern="1200" noProof="0" dirty="0"/>
        </a:p>
      </dsp:txBody>
      <dsp:txXfrm>
        <a:off x="3349195" y="173367"/>
        <a:ext cx="1003896" cy="669264"/>
      </dsp:txXfrm>
    </dsp:sp>
    <dsp:sp modelId="{9155B634-A2A1-4BEE-8D38-872E0356090A}">
      <dsp:nvSpPr>
        <dsp:cNvPr id="0" name=""/>
        <dsp:cNvSpPr/>
      </dsp:nvSpPr>
      <dsp:spPr>
        <a:xfrm>
          <a:off x="4360048" y="173367"/>
          <a:ext cx="1673160" cy="6692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noProof="0" dirty="0" err="1" smtClean="0"/>
            <a:t>Assinatura</a:t>
          </a:r>
          <a:endParaRPr lang="en-US" sz="1600" b="1" kern="1200" noProof="0" dirty="0"/>
        </a:p>
      </dsp:txBody>
      <dsp:txXfrm>
        <a:off x="4694680" y="173367"/>
        <a:ext cx="1003896" cy="66926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9C9AA-5BA2-47F0-9897-60B79F287F01}">
      <dsp:nvSpPr>
        <dsp:cNvPr id="0" name=""/>
        <dsp:cNvSpPr/>
      </dsp:nvSpPr>
      <dsp:spPr>
        <a:xfrm>
          <a:off x="333604" y="128716"/>
          <a:ext cx="1896417" cy="7585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b="1" kern="1200" noProof="0" dirty="0" err="1" smtClean="0"/>
            <a:t>Definição</a:t>
          </a:r>
          <a:r>
            <a:rPr lang="en-US" sz="1200" b="1" kern="1200" noProof="0" dirty="0" smtClean="0"/>
            <a:t> dos </a:t>
          </a:r>
          <a:r>
            <a:rPr lang="en-US" sz="1200" b="1" kern="1200" noProof="0" dirty="0" err="1" smtClean="0"/>
            <a:t>Participantes</a:t>
          </a:r>
          <a:endParaRPr lang="en-US" sz="1200" b="1" kern="1200" noProof="0" dirty="0"/>
        </a:p>
      </dsp:txBody>
      <dsp:txXfrm>
        <a:off x="712887" y="128716"/>
        <a:ext cx="1137851" cy="758566"/>
      </dsp:txXfrm>
    </dsp:sp>
    <dsp:sp modelId="{3958A630-191C-4052-911E-8EA77F806DEB}">
      <dsp:nvSpPr>
        <dsp:cNvPr id="0" name=""/>
        <dsp:cNvSpPr/>
      </dsp:nvSpPr>
      <dsp:spPr>
        <a:xfrm>
          <a:off x="1713120" y="128716"/>
          <a:ext cx="1896417" cy="7585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pt-BR" sz="1200" b="1" kern="1200" noProof="0" dirty="0" smtClean="0"/>
            <a:t>Avaliação de Metas e Desempenho na Função</a:t>
          </a:r>
          <a:endParaRPr lang="en-US" sz="1200" b="1" kern="1200" noProof="0" dirty="0"/>
        </a:p>
      </dsp:txBody>
      <dsp:txXfrm>
        <a:off x="2092403" y="128716"/>
        <a:ext cx="1137851" cy="75856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9C9AA-5BA2-47F0-9897-60B79F287F01}">
      <dsp:nvSpPr>
        <dsp:cNvPr id="0" name=""/>
        <dsp:cNvSpPr/>
      </dsp:nvSpPr>
      <dsp:spPr>
        <a:xfrm>
          <a:off x="294405" y="173367"/>
          <a:ext cx="1673160" cy="6692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noProof="0" dirty="0" smtClean="0"/>
            <a:t>Pre-Work</a:t>
          </a:r>
          <a:endParaRPr lang="en-US" sz="1600" b="1" kern="1200" noProof="0" dirty="0"/>
        </a:p>
      </dsp:txBody>
      <dsp:txXfrm>
        <a:off x="629037" y="173367"/>
        <a:ext cx="1003896" cy="669264"/>
      </dsp:txXfrm>
    </dsp:sp>
    <dsp:sp modelId="{3958A630-191C-4052-911E-8EA77F806DEB}">
      <dsp:nvSpPr>
        <dsp:cNvPr id="0" name=""/>
        <dsp:cNvSpPr/>
      </dsp:nvSpPr>
      <dsp:spPr>
        <a:xfrm>
          <a:off x="1654508" y="173367"/>
          <a:ext cx="1673160" cy="6692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noProof="0" dirty="0" err="1" smtClean="0"/>
            <a:t>Comitês</a:t>
          </a:r>
          <a:endParaRPr lang="en-US" sz="1600" b="1" kern="1200" noProof="0" dirty="0"/>
        </a:p>
      </dsp:txBody>
      <dsp:txXfrm>
        <a:off x="1989140" y="173367"/>
        <a:ext cx="1003896" cy="669264"/>
      </dsp:txXfrm>
    </dsp:sp>
    <dsp:sp modelId="{0EA5BDB5-7FE1-4B6A-B2B0-1CC181CB6FEC}">
      <dsp:nvSpPr>
        <dsp:cNvPr id="0" name=""/>
        <dsp:cNvSpPr/>
      </dsp:nvSpPr>
      <dsp:spPr>
        <a:xfrm>
          <a:off x="3014563" y="173367"/>
          <a:ext cx="1673160" cy="6692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noProof="0" dirty="0" smtClean="0"/>
            <a:t>Feedback</a:t>
          </a:r>
          <a:endParaRPr lang="en-US" sz="1600" b="1" kern="1200" noProof="0" dirty="0"/>
        </a:p>
      </dsp:txBody>
      <dsp:txXfrm>
        <a:off x="3349195" y="173367"/>
        <a:ext cx="1003896" cy="669264"/>
      </dsp:txXfrm>
    </dsp:sp>
    <dsp:sp modelId="{9155B634-A2A1-4BEE-8D38-872E0356090A}">
      <dsp:nvSpPr>
        <dsp:cNvPr id="0" name=""/>
        <dsp:cNvSpPr/>
      </dsp:nvSpPr>
      <dsp:spPr>
        <a:xfrm>
          <a:off x="4360048" y="173367"/>
          <a:ext cx="1673160" cy="6692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noProof="0" dirty="0" err="1" smtClean="0"/>
            <a:t>Assinatura</a:t>
          </a:r>
          <a:endParaRPr lang="en-US" sz="1600" b="1" kern="1200" noProof="0" dirty="0"/>
        </a:p>
      </dsp:txBody>
      <dsp:txXfrm>
        <a:off x="4694680" y="173367"/>
        <a:ext cx="1003896" cy="66926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9C9AA-5BA2-47F0-9897-60B79F287F01}">
      <dsp:nvSpPr>
        <dsp:cNvPr id="0" name=""/>
        <dsp:cNvSpPr/>
      </dsp:nvSpPr>
      <dsp:spPr>
        <a:xfrm>
          <a:off x="333604" y="128716"/>
          <a:ext cx="1896417" cy="7585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b="1" kern="1200" noProof="0" dirty="0" err="1" smtClean="0"/>
            <a:t>Definição</a:t>
          </a:r>
          <a:r>
            <a:rPr lang="en-US" sz="1200" b="1" kern="1200" noProof="0" dirty="0" smtClean="0"/>
            <a:t> dos </a:t>
          </a:r>
          <a:r>
            <a:rPr lang="en-US" sz="1200" b="1" kern="1200" noProof="0" dirty="0" err="1" smtClean="0"/>
            <a:t>Participantes</a:t>
          </a:r>
          <a:endParaRPr lang="en-US" sz="1200" b="1" kern="1200" noProof="0" dirty="0"/>
        </a:p>
      </dsp:txBody>
      <dsp:txXfrm>
        <a:off x="712887" y="128716"/>
        <a:ext cx="1137851" cy="758566"/>
      </dsp:txXfrm>
    </dsp:sp>
    <dsp:sp modelId="{3958A630-191C-4052-911E-8EA77F806DEB}">
      <dsp:nvSpPr>
        <dsp:cNvPr id="0" name=""/>
        <dsp:cNvSpPr/>
      </dsp:nvSpPr>
      <dsp:spPr>
        <a:xfrm>
          <a:off x="1713120" y="128716"/>
          <a:ext cx="1896417" cy="7585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pt-BR" sz="1200" b="1" kern="1200" noProof="0" dirty="0" smtClean="0"/>
            <a:t>Avaliação de Metas e Desempenho na Função</a:t>
          </a:r>
          <a:endParaRPr lang="en-US" sz="1200" b="1" kern="1200" noProof="0" dirty="0"/>
        </a:p>
      </dsp:txBody>
      <dsp:txXfrm>
        <a:off x="2092403" y="128716"/>
        <a:ext cx="1137851" cy="7585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36D037-DD8F-4930-A679-0405C2C185D8}">
      <dsp:nvSpPr>
        <dsp:cNvPr id="0" name=""/>
        <dsp:cNvSpPr/>
      </dsp:nvSpPr>
      <dsp:spPr>
        <a:xfrm>
          <a:off x="0" y="39039"/>
          <a:ext cx="1887680" cy="75507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pt-BR" sz="1400" b="0" kern="1200" dirty="0" smtClean="0"/>
            <a:t>Avaliação Eixo Perspectiva de Evolução</a:t>
          </a:r>
          <a:endParaRPr lang="en-US" sz="1400" b="0" kern="1200" noProof="0" dirty="0"/>
        </a:p>
      </dsp:txBody>
      <dsp:txXfrm>
        <a:off x="377536" y="39039"/>
        <a:ext cx="1132608" cy="7550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36D037-DD8F-4930-A679-0405C2C185D8}">
      <dsp:nvSpPr>
        <dsp:cNvPr id="0" name=""/>
        <dsp:cNvSpPr/>
      </dsp:nvSpPr>
      <dsp:spPr>
        <a:xfrm>
          <a:off x="0" y="0"/>
          <a:ext cx="2245524" cy="79997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pt-BR" sz="1600" b="0" kern="1200" dirty="0" smtClean="0"/>
            <a:t>Avaliação de Agilidade de Aprendizagem</a:t>
          </a:r>
          <a:endParaRPr lang="en-US" sz="1600" b="0" kern="1200" noProof="0" dirty="0"/>
        </a:p>
      </dsp:txBody>
      <dsp:txXfrm>
        <a:off x="399988" y="0"/>
        <a:ext cx="1445549" cy="7999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9C9AA-5BA2-47F0-9897-60B79F287F01}">
      <dsp:nvSpPr>
        <dsp:cNvPr id="0" name=""/>
        <dsp:cNvSpPr/>
      </dsp:nvSpPr>
      <dsp:spPr>
        <a:xfrm>
          <a:off x="294405" y="173367"/>
          <a:ext cx="1673160" cy="6692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noProof="0" dirty="0" smtClean="0"/>
            <a:t>Pre-Work</a:t>
          </a:r>
          <a:endParaRPr lang="en-US" sz="1600" b="1" kern="1200" noProof="0" dirty="0"/>
        </a:p>
      </dsp:txBody>
      <dsp:txXfrm>
        <a:off x="629037" y="173367"/>
        <a:ext cx="1003896" cy="669264"/>
      </dsp:txXfrm>
    </dsp:sp>
    <dsp:sp modelId="{3958A630-191C-4052-911E-8EA77F806DEB}">
      <dsp:nvSpPr>
        <dsp:cNvPr id="0" name=""/>
        <dsp:cNvSpPr/>
      </dsp:nvSpPr>
      <dsp:spPr>
        <a:xfrm>
          <a:off x="1654508" y="173367"/>
          <a:ext cx="1673160" cy="6692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noProof="0" dirty="0" err="1" smtClean="0"/>
            <a:t>Comitês</a:t>
          </a:r>
          <a:endParaRPr lang="en-US" sz="1600" b="1" kern="1200" noProof="0" dirty="0"/>
        </a:p>
      </dsp:txBody>
      <dsp:txXfrm>
        <a:off x="1989140" y="173367"/>
        <a:ext cx="1003896" cy="669264"/>
      </dsp:txXfrm>
    </dsp:sp>
    <dsp:sp modelId="{0EA5BDB5-7FE1-4B6A-B2B0-1CC181CB6FEC}">
      <dsp:nvSpPr>
        <dsp:cNvPr id="0" name=""/>
        <dsp:cNvSpPr/>
      </dsp:nvSpPr>
      <dsp:spPr>
        <a:xfrm>
          <a:off x="3014563" y="173367"/>
          <a:ext cx="1673160" cy="6692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noProof="0" dirty="0" smtClean="0"/>
            <a:t>Feedback</a:t>
          </a:r>
          <a:endParaRPr lang="en-US" sz="1600" b="1" kern="1200" noProof="0" dirty="0"/>
        </a:p>
      </dsp:txBody>
      <dsp:txXfrm>
        <a:off x="3349195" y="173367"/>
        <a:ext cx="1003896" cy="669264"/>
      </dsp:txXfrm>
    </dsp:sp>
    <dsp:sp modelId="{9155B634-A2A1-4BEE-8D38-872E0356090A}">
      <dsp:nvSpPr>
        <dsp:cNvPr id="0" name=""/>
        <dsp:cNvSpPr/>
      </dsp:nvSpPr>
      <dsp:spPr>
        <a:xfrm>
          <a:off x="4360048" y="173367"/>
          <a:ext cx="1673160" cy="6692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noProof="0" dirty="0" err="1" smtClean="0"/>
            <a:t>Assinatura</a:t>
          </a:r>
          <a:endParaRPr lang="en-US" sz="1600" b="1" kern="1200" noProof="0" dirty="0"/>
        </a:p>
      </dsp:txBody>
      <dsp:txXfrm>
        <a:off x="4694680" y="173367"/>
        <a:ext cx="1003896" cy="6692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9C9AA-5BA2-47F0-9897-60B79F287F01}">
      <dsp:nvSpPr>
        <dsp:cNvPr id="0" name=""/>
        <dsp:cNvSpPr/>
      </dsp:nvSpPr>
      <dsp:spPr>
        <a:xfrm>
          <a:off x="333604" y="128716"/>
          <a:ext cx="1896417" cy="7585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b="1" kern="1200" noProof="0" dirty="0" err="1" smtClean="0"/>
            <a:t>Definição</a:t>
          </a:r>
          <a:r>
            <a:rPr lang="en-US" sz="1200" b="1" kern="1200" noProof="0" dirty="0" smtClean="0"/>
            <a:t> dos </a:t>
          </a:r>
          <a:r>
            <a:rPr lang="en-US" sz="1200" b="1" kern="1200" noProof="0" dirty="0" err="1" smtClean="0"/>
            <a:t>Participantes</a:t>
          </a:r>
          <a:endParaRPr lang="en-US" sz="1200" b="1" kern="1200" noProof="0" dirty="0"/>
        </a:p>
      </dsp:txBody>
      <dsp:txXfrm>
        <a:off x="712887" y="128716"/>
        <a:ext cx="1137851" cy="758566"/>
      </dsp:txXfrm>
    </dsp:sp>
    <dsp:sp modelId="{3958A630-191C-4052-911E-8EA77F806DEB}">
      <dsp:nvSpPr>
        <dsp:cNvPr id="0" name=""/>
        <dsp:cNvSpPr/>
      </dsp:nvSpPr>
      <dsp:spPr>
        <a:xfrm>
          <a:off x="1713120" y="128716"/>
          <a:ext cx="1896417" cy="75856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pt-BR" sz="1200" b="1" kern="1200" noProof="0" dirty="0" smtClean="0"/>
            <a:t>Avaliação de Metas e Desempenho na Função</a:t>
          </a:r>
          <a:endParaRPr lang="en-US" sz="1200" b="1" kern="1200" noProof="0" dirty="0"/>
        </a:p>
      </dsp:txBody>
      <dsp:txXfrm>
        <a:off x="2092403" y="128716"/>
        <a:ext cx="1137851" cy="7585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36D037-DD8F-4930-A679-0405C2C185D8}">
      <dsp:nvSpPr>
        <dsp:cNvPr id="0" name=""/>
        <dsp:cNvSpPr/>
      </dsp:nvSpPr>
      <dsp:spPr>
        <a:xfrm>
          <a:off x="0" y="0"/>
          <a:ext cx="2245524" cy="79997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pt-BR" sz="1600" b="0" kern="1200" dirty="0" smtClean="0"/>
            <a:t>Avaliação de Agilidade de Aprendizagem</a:t>
          </a:r>
          <a:endParaRPr lang="en-US" sz="1600" b="0" kern="1200" noProof="0" dirty="0"/>
        </a:p>
      </dsp:txBody>
      <dsp:txXfrm>
        <a:off x="399988" y="0"/>
        <a:ext cx="1445549" cy="79997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9C9AA-5BA2-47F0-9897-60B79F287F01}">
      <dsp:nvSpPr>
        <dsp:cNvPr id="0" name=""/>
        <dsp:cNvSpPr/>
      </dsp:nvSpPr>
      <dsp:spPr>
        <a:xfrm>
          <a:off x="294405" y="173367"/>
          <a:ext cx="1673160" cy="6692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noProof="0" dirty="0" smtClean="0"/>
            <a:t>Pre-Work</a:t>
          </a:r>
          <a:endParaRPr lang="en-US" sz="1600" b="1" kern="1200" noProof="0" dirty="0"/>
        </a:p>
      </dsp:txBody>
      <dsp:txXfrm>
        <a:off x="629037" y="173367"/>
        <a:ext cx="1003896" cy="669264"/>
      </dsp:txXfrm>
    </dsp:sp>
    <dsp:sp modelId="{3958A630-191C-4052-911E-8EA77F806DEB}">
      <dsp:nvSpPr>
        <dsp:cNvPr id="0" name=""/>
        <dsp:cNvSpPr/>
      </dsp:nvSpPr>
      <dsp:spPr>
        <a:xfrm>
          <a:off x="1654508" y="173367"/>
          <a:ext cx="1673160" cy="6692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noProof="0" dirty="0" err="1" smtClean="0"/>
            <a:t>Comitês</a:t>
          </a:r>
          <a:endParaRPr lang="en-US" sz="1600" b="1" kern="1200" noProof="0" dirty="0"/>
        </a:p>
      </dsp:txBody>
      <dsp:txXfrm>
        <a:off x="1989140" y="173367"/>
        <a:ext cx="1003896" cy="669264"/>
      </dsp:txXfrm>
    </dsp:sp>
    <dsp:sp modelId="{0EA5BDB5-7FE1-4B6A-B2B0-1CC181CB6FEC}">
      <dsp:nvSpPr>
        <dsp:cNvPr id="0" name=""/>
        <dsp:cNvSpPr/>
      </dsp:nvSpPr>
      <dsp:spPr>
        <a:xfrm>
          <a:off x="3014563" y="173367"/>
          <a:ext cx="1673160" cy="6692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noProof="0" dirty="0" smtClean="0"/>
            <a:t>Feedback</a:t>
          </a:r>
          <a:endParaRPr lang="en-US" sz="1600" b="1" kern="1200" noProof="0" dirty="0"/>
        </a:p>
      </dsp:txBody>
      <dsp:txXfrm>
        <a:off x="3349195" y="173367"/>
        <a:ext cx="1003896" cy="669264"/>
      </dsp:txXfrm>
    </dsp:sp>
    <dsp:sp modelId="{9155B634-A2A1-4BEE-8D38-872E0356090A}">
      <dsp:nvSpPr>
        <dsp:cNvPr id="0" name=""/>
        <dsp:cNvSpPr/>
      </dsp:nvSpPr>
      <dsp:spPr>
        <a:xfrm>
          <a:off x="4360048" y="173367"/>
          <a:ext cx="1673160" cy="66926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b="1" kern="1200" noProof="0" dirty="0" err="1" smtClean="0"/>
            <a:t>Assinatura</a:t>
          </a:r>
          <a:endParaRPr lang="en-US" sz="1600" b="1" kern="1200" noProof="0" dirty="0"/>
        </a:p>
      </dsp:txBody>
      <dsp:txXfrm>
        <a:off x="4694680" y="173367"/>
        <a:ext cx="1003896" cy="66926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50E558-31C1-4C20-BD53-43873627A742}" type="datetimeFigureOut">
              <a:rPr lang="en-US" smtClean="0"/>
              <a:t>3/11/2015</a:t>
            </a:fld>
            <a:endParaRPr lang="en-US"/>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8CF392-A54D-4A51-A731-FCC08E8EECC0}" type="slidenum">
              <a:rPr lang="en-US" smtClean="0"/>
              <a:t>‹nº›</a:t>
            </a:fld>
            <a:endParaRPr lang="en-US"/>
          </a:p>
        </p:txBody>
      </p:sp>
    </p:spTree>
    <p:extLst>
      <p:ext uri="{BB962C8B-B14F-4D97-AF65-F5344CB8AC3E}">
        <p14:creationId xmlns:p14="http://schemas.microsoft.com/office/powerpoint/2010/main" val="25497915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4CF495-A8FC-4200-821A-BF8FD6B3ACD7}" type="datetimeFigureOut">
              <a:rPr lang="pt-BR" smtClean="0"/>
              <a:t>11/03/2015</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A13D1E-B148-425C-B528-A8A1B9A1FCB2}" type="slidenum">
              <a:rPr lang="pt-BR" smtClean="0"/>
              <a:t>‹nº›</a:t>
            </a:fld>
            <a:endParaRPr lang="pt-BR"/>
          </a:p>
        </p:txBody>
      </p:sp>
    </p:spTree>
    <p:extLst>
      <p:ext uri="{BB962C8B-B14F-4D97-AF65-F5344CB8AC3E}">
        <p14:creationId xmlns:p14="http://schemas.microsoft.com/office/powerpoint/2010/main" val="896947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92D4B118-6ADC-4B5D-926E-D47DEA4BFC30}" type="slidenum">
              <a:rPr lang="pt-BR" smtClean="0"/>
              <a:t>4</a:t>
            </a:fld>
            <a:endParaRPr lang="pt-BR"/>
          </a:p>
        </p:txBody>
      </p:sp>
    </p:spTree>
    <p:extLst>
      <p:ext uri="{BB962C8B-B14F-4D97-AF65-F5344CB8AC3E}">
        <p14:creationId xmlns:p14="http://schemas.microsoft.com/office/powerpoint/2010/main" val="2854343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pt-B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pt-BR"/>
          </a:p>
        </p:txBody>
      </p:sp>
      <p:sp>
        <p:nvSpPr>
          <p:cNvPr id="4" name="Date Placeholder 3"/>
          <p:cNvSpPr>
            <a:spLocks noGrp="1"/>
          </p:cNvSpPr>
          <p:nvPr>
            <p:ph type="dt" sz="half" idx="10"/>
          </p:nvPr>
        </p:nvSpPr>
        <p:spPr/>
        <p:txBody>
          <a:bodyPr/>
          <a:lstStyle/>
          <a:p>
            <a:fld id="{01C92CF7-A7E1-4125-89C4-4D58AE79CB83}" type="datetimeFigureOut">
              <a:rPr lang="pt-BR" smtClean="0"/>
              <a:t>11/03/2015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388ACEF-0433-40CC-9AC2-8344E47C2028}" type="slidenum">
              <a:rPr lang="pt-BR" smtClean="0"/>
              <a:t>‹nº›</a:t>
            </a:fld>
            <a:endParaRPr lang="pt-BR"/>
          </a:p>
        </p:txBody>
      </p:sp>
    </p:spTree>
    <p:extLst>
      <p:ext uri="{BB962C8B-B14F-4D97-AF65-F5344CB8AC3E}">
        <p14:creationId xmlns:p14="http://schemas.microsoft.com/office/powerpoint/2010/main" val="293697594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pt-B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01C92CF7-A7E1-4125-89C4-4D58AE79CB83}" type="datetimeFigureOut">
              <a:rPr lang="pt-BR" smtClean="0"/>
              <a:t>11/03/2015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388ACEF-0433-40CC-9AC2-8344E47C2028}" type="slidenum">
              <a:rPr lang="pt-BR" smtClean="0"/>
              <a:t>‹nº›</a:t>
            </a:fld>
            <a:endParaRPr lang="pt-BR"/>
          </a:p>
        </p:txBody>
      </p:sp>
    </p:spTree>
    <p:extLst>
      <p:ext uri="{BB962C8B-B14F-4D97-AF65-F5344CB8AC3E}">
        <p14:creationId xmlns:p14="http://schemas.microsoft.com/office/powerpoint/2010/main" val="3329576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pt-B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01C92CF7-A7E1-4125-89C4-4D58AE79CB83}" type="datetimeFigureOut">
              <a:rPr lang="pt-BR" smtClean="0"/>
              <a:t>11/03/2015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388ACEF-0433-40CC-9AC2-8344E47C2028}" type="slidenum">
              <a:rPr lang="pt-BR" smtClean="0"/>
              <a:t>‹nº›</a:t>
            </a:fld>
            <a:endParaRPr lang="pt-BR"/>
          </a:p>
        </p:txBody>
      </p:sp>
    </p:spTree>
    <p:extLst>
      <p:ext uri="{BB962C8B-B14F-4D97-AF65-F5344CB8AC3E}">
        <p14:creationId xmlns:p14="http://schemas.microsoft.com/office/powerpoint/2010/main" val="1342730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de título">
    <p:spTree>
      <p:nvGrpSpPr>
        <p:cNvPr id="1" name=""/>
        <p:cNvGrpSpPr/>
        <p:nvPr/>
      </p:nvGrpSpPr>
      <p:grpSpPr>
        <a:xfrm>
          <a:off x="0" y="0"/>
          <a:ext cx="0" cy="0"/>
          <a:chOff x="0" y="0"/>
          <a:chExt cx="0" cy="0"/>
        </a:xfrm>
      </p:grpSpPr>
      <p:sp>
        <p:nvSpPr>
          <p:cNvPr id="8" name="Line 7"/>
          <p:cNvSpPr>
            <a:spLocks noChangeShapeType="1"/>
          </p:cNvSpPr>
          <p:nvPr userDrawn="1"/>
        </p:nvSpPr>
        <p:spPr bwMode="auto">
          <a:xfrm>
            <a:off x="0" y="5181600"/>
            <a:ext cx="3733800" cy="0"/>
          </a:xfrm>
          <a:prstGeom prst="line">
            <a:avLst/>
          </a:prstGeom>
          <a:noFill/>
          <a:ln w="6350">
            <a:solidFill>
              <a:srgbClr val="595959"/>
            </a:solidFill>
            <a:round/>
            <a:headEnd/>
            <a:tailEnd/>
          </a:ln>
        </p:spPr>
        <p:txBody>
          <a:bodyPr wrap="none" anchor="ctr"/>
          <a:lstStyle/>
          <a:p>
            <a:endParaRPr lang="pt-BR" dirty="0"/>
          </a:p>
        </p:txBody>
      </p:sp>
      <p:sp>
        <p:nvSpPr>
          <p:cNvPr id="9" name="Line 8"/>
          <p:cNvSpPr>
            <a:spLocks noChangeShapeType="1"/>
          </p:cNvSpPr>
          <p:nvPr userDrawn="1"/>
        </p:nvSpPr>
        <p:spPr bwMode="auto">
          <a:xfrm>
            <a:off x="0" y="6186488"/>
            <a:ext cx="3733800" cy="0"/>
          </a:xfrm>
          <a:prstGeom prst="line">
            <a:avLst/>
          </a:prstGeom>
          <a:noFill/>
          <a:ln w="6350">
            <a:solidFill>
              <a:srgbClr val="595959"/>
            </a:solidFill>
            <a:round/>
            <a:headEnd/>
            <a:tailEnd/>
          </a:ln>
        </p:spPr>
        <p:txBody>
          <a:bodyPr wrap="none" anchor="ctr"/>
          <a:lstStyle/>
          <a:p>
            <a:endParaRPr lang="pt-BR" dirty="0"/>
          </a:p>
        </p:txBody>
      </p:sp>
      <p:sp>
        <p:nvSpPr>
          <p:cNvPr id="10" name="Espaço Reservado para Texto 15"/>
          <p:cNvSpPr>
            <a:spLocks noGrp="1"/>
          </p:cNvSpPr>
          <p:nvPr>
            <p:ph type="body" sz="quarter" idx="10"/>
          </p:nvPr>
        </p:nvSpPr>
        <p:spPr>
          <a:xfrm>
            <a:off x="0" y="5204816"/>
            <a:ext cx="3929090" cy="936104"/>
          </a:xfrm>
          <a:prstGeom prst="rect">
            <a:avLst/>
          </a:prstGeom>
        </p:spPr>
        <p:txBody>
          <a:bodyPr anchor="ctr"/>
          <a:lstStyle>
            <a:lvl1pPr marL="0" indent="0" algn="ctr">
              <a:buNone/>
              <a:defRPr sz="2400" b="1">
                <a:solidFill>
                  <a:schemeClr val="bg1">
                    <a:lumMod val="50000"/>
                  </a:schemeClr>
                </a:solidFill>
                <a:latin typeface="Arial" pitchFamily="34" charset="0"/>
                <a:cs typeface="Arial" pitchFamily="34" charset="0"/>
              </a:defRPr>
            </a:lvl1pPr>
            <a:lvl2pPr algn="r">
              <a:defRPr>
                <a:solidFill>
                  <a:schemeClr val="bg1">
                    <a:lumMod val="50000"/>
                  </a:schemeClr>
                </a:solidFill>
              </a:defRPr>
            </a:lvl2pPr>
            <a:lvl3pPr algn="r">
              <a:defRPr>
                <a:solidFill>
                  <a:schemeClr val="bg1">
                    <a:lumMod val="50000"/>
                  </a:schemeClr>
                </a:solidFill>
              </a:defRPr>
            </a:lvl3pPr>
            <a:lvl4pPr algn="r">
              <a:defRPr>
                <a:solidFill>
                  <a:schemeClr val="bg1">
                    <a:lumMod val="50000"/>
                  </a:schemeClr>
                </a:solidFill>
              </a:defRPr>
            </a:lvl4pPr>
            <a:lvl5pPr algn="r">
              <a:defRPr>
                <a:solidFill>
                  <a:schemeClr val="bg1">
                    <a:lumMod val="50000"/>
                  </a:schemeClr>
                </a:solidFill>
              </a:defRPr>
            </a:lvl5pPr>
          </a:lstStyle>
          <a:p>
            <a:pPr lvl="0"/>
            <a:endParaRPr lang="pt-BR" dirty="0"/>
          </a:p>
        </p:txBody>
      </p:sp>
      <p:sp>
        <p:nvSpPr>
          <p:cNvPr id="11" name="Espaço Reservado para Texto 15"/>
          <p:cNvSpPr>
            <a:spLocks noGrp="1"/>
          </p:cNvSpPr>
          <p:nvPr>
            <p:ph type="body" sz="quarter" idx="11"/>
          </p:nvPr>
        </p:nvSpPr>
        <p:spPr>
          <a:xfrm>
            <a:off x="0" y="6200736"/>
            <a:ext cx="3929090" cy="620688"/>
          </a:xfrm>
          <a:prstGeom prst="rect">
            <a:avLst/>
          </a:prstGeom>
        </p:spPr>
        <p:txBody>
          <a:bodyPr anchor="ctr"/>
          <a:lstStyle>
            <a:lvl1pPr marL="0" indent="0" algn="ctr">
              <a:spcBef>
                <a:spcPts val="0"/>
              </a:spcBef>
              <a:spcAft>
                <a:spcPts val="300"/>
              </a:spcAft>
              <a:buNone/>
              <a:defRPr sz="1800" b="0">
                <a:solidFill>
                  <a:schemeClr val="bg1">
                    <a:lumMod val="50000"/>
                  </a:schemeClr>
                </a:solidFill>
                <a:latin typeface="Arial" pitchFamily="34" charset="0"/>
                <a:cs typeface="Arial" pitchFamily="34" charset="0"/>
              </a:defRPr>
            </a:lvl1pPr>
            <a:lvl2pPr algn="r">
              <a:defRPr>
                <a:solidFill>
                  <a:schemeClr val="bg1">
                    <a:lumMod val="50000"/>
                  </a:schemeClr>
                </a:solidFill>
              </a:defRPr>
            </a:lvl2pPr>
            <a:lvl3pPr algn="r">
              <a:defRPr>
                <a:solidFill>
                  <a:schemeClr val="bg1">
                    <a:lumMod val="50000"/>
                  </a:schemeClr>
                </a:solidFill>
              </a:defRPr>
            </a:lvl3pPr>
            <a:lvl4pPr algn="r">
              <a:defRPr>
                <a:solidFill>
                  <a:schemeClr val="bg1">
                    <a:lumMod val="50000"/>
                  </a:schemeClr>
                </a:solidFill>
              </a:defRPr>
            </a:lvl4pPr>
            <a:lvl5pPr algn="r">
              <a:defRPr>
                <a:solidFill>
                  <a:schemeClr val="bg1">
                    <a:lumMod val="50000"/>
                  </a:schemeClr>
                </a:solidFill>
              </a:defRPr>
            </a:lvl5pPr>
          </a:lstStyle>
          <a:p>
            <a:pPr lvl="0"/>
            <a:endParaRPr lang="pt-BR" dirty="0"/>
          </a:p>
        </p:txBody>
      </p:sp>
      <p:pic>
        <p:nvPicPr>
          <p:cNvPr id="19" name="Imagem 18"/>
          <p:cNvPicPr>
            <a:picLocks noChangeAspect="1"/>
          </p:cNvPicPr>
          <p:nvPr userDrawn="1"/>
        </p:nvPicPr>
        <p:blipFill>
          <a:blip r:embed="rId2"/>
          <a:stretch>
            <a:fillRect/>
          </a:stretch>
        </p:blipFill>
        <p:spPr>
          <a:xfrm>
            <a:off x="7278" y="3898"/>
            <a:ext cx="9135656" cy="6858000"/>
          </a:xfrm>
          <a:prstGeom prst="rect">
            <a:avLst/>
          </a:prstGeom>
        </p:spPr>
      </p:pic>
    </p:spTree>
    <p:extLst>
      <p:ext uri="{BB962C8B-B14F-4D97-AF65-F5344CB8AC3E}">
        <p14:creationId xmlns:p14="http://schemas.microsoft.com/office/powerpoint/2010/main" val="25600662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01C92CF7-A7E1-4125-89C4-4D58AE79CB83}" type="datetimeFigureOut">
              <a:rPr lang="pt-BR" smtClean="0"/>
              <a:t>11/03/2015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a:xfrm>
            <a:off x="6876256" y="4725144"/>
            <a:ext cx="2133600" cy="365125"/>
          </a:xfrm>
        </p:spPr>
        <p:txBody>
          <a:bodyPr/>
          <a:lstStyle/>
          <a:p>
            <a:fld id="{F388ACEF-0433-40CC-9AC2-8344E47C2028}" type="slidenum">
              <a:rPr lang="pt-BR" smtClean="0"/>
              <a:t>‹nº›</a:t>
            </a:fld>
            <a:endParaRPr lang="pt-BR" dirty="0"/>
          </a:p>
        </p:txBody>
      </p:sp>
    </p:spTree>
    <p:extLst>
      <p:ext uri="{BB962C8B-B14F-4D97-AF65-F5344CB8AC3E}">
        <p14:creationId xmlns:p14="http://schemas.microsoft.com/office/powerpoint/2010/main" val="65396055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pt-B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C92CF7-A7E1-4125-89C4-4D58AE79CB83}" type="datetimeFigureOut">
              <a:rPr lang="pt-BR" smtClean="0"/>
              <a:t>11/03/2015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388ACEF-0433-40CC-9AC2-8344E47C2028}" type="slidenum">
              <a:rPr lang="pt-BR" smtClean="0"/>
              <a:t>‹nº›</a:t>
            </a:fld>
            <a:endParaRPr lang="pt-BR"/>
          </a:p>
        </p:txBody>
      </p:sp>
    </p:spTree>
    <p:extLst>
      <p:ext uri="{BB962C8B-B14F-4D97-AF65-F5344CB8AC3E}">
        <p14:creationId xmlns:p14="http://schemas.microsoft.com/office/powerpoint/2010/main" val="14170070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pt-B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Date Placeholder 4"/>
          <p:cNvSpPr>
            <a:spLocks noGrp="1"/>
          </p:cNvSpPr>
          <p:nvPr>
            <p:ph type="dt" sz="half" idx="10"/>
          </p:nvPr>
        </p:nvSpPr>
        <p:spPr/>
        <p:txBody>
          <a:bodyPr/>
          <a:lstStyle/>
          <a:p>
            <a:fld id="{01C92CF7-A7E1-4125-89C4-4D58AE79CB83}" type="datetimeFigureOut">
              <a:rPr lang="pt-BR" smtClean="0"/>
              <a:t>11/03/2015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388ACEF-0433-40CC-9AC2-8344E47C2028}" type="slidenum">
              <a:rPr lang="pt-BR" smtClean="0"/>
              <a:t>‹nº›</a:t>
            </a:fld>
            <a:endParaRPr lang="pt-BR"/>
          </a:p>
        </p:txBody>
      </p:sp>
    </p:spTree>
    <p:extLst>
      <p:ext uri="{BB962C8B-B14F-4D97-AF65-F5344CB8AC3E}">
        <p14:creationId xmlns:p14="http://schemas.microsoft.com/office/powerpoint/2010/main" val="91794540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pt-B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Date Placeholder 6"/>
          <p:cNvSpPr>
            <a:spLocks noGrp="1"/>
          </p:cNvSpPr>
          <p:nvPr>
            <p:ph type="dt" sz="half" idx="10"/>
          </p:nvPr>
        </p:nvSpPr>
        <p:spPr/>
        <p:txBody>
          <a:bodyPr/>
          <a:lstStyle/>
          <a:p>
            <a:fld id="{01C92CF7-A7E1-4125-89C4-4D58AE79CB83}" type="datetimeFigureOut">
              <a:rPr lang="pt-BR" smtClean="0"/>
              <a:t>11/03/2015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F388ACEF-0433-40CC-9AC2-8344E47C2028}" type="slidenum">
              <a:rPr lang="pt-BR" smtClean="0"/>
              <a:t>‹nº›</a:t>
            </a:fld>
            <a:endParaRPr lang="pt-BR"/>
          </a:p>
        </p:txBody>
      </p:sp>
    </p:spTree>
    <p:extLst>
      <p:ext uri="{BB962C8B-B14F-4D97-AF65-F5344CB8AC3E}">
        <p14:creationId xmlns:p14="http://schemas.microsoft.com/office/powerpoint/2010/main" val="1171666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pt-BR"/>
          </a:p>
        </p:txBody>
      </p:sp>
      <p:sp>
        <p:nvSpPr>
          <p:cNvPr id="3" name="Date Placeholder 2"/>
          <p:cNvSpPr>
            <a:spLocks noGrp="1"/>
          </p:cNvSpPr>
          <p:nvPr>
            <p:ph type="dt" sz="half" idx="10"/>
          </p:nvPr>
        </p:nvSpPr>
        <p:spPr/>
        <p:txBody>
          <a:bodyPr/>
          <a:lstStyle/>
          <a:p>
            <a:fld id="{01C92CF7-A7E1-4125-89C4-4D58AE79CB83}" type="datetimeFigureOut">
              <a:rPr lang="pt-BR" smtClean="0"/>
              <a:t>11/03/2015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F388ACEF-0433-40CC-9AC2-8344E47C2028}" type="slidenum">
              <a:rPr lang="pt-BR" smtClean="0"/>
              <a:t>‹nº›</a:t>
            </a:fld>
            <a:endParaRPr lang="pt-BR"/>
          </a:p>
        </p:txBody>
      </p:sp>
    </p:spTree>
    <p:extLst>
      <p:ext uri="{BB962C8B-B14F-4D97-AF65-F5344CB8AC3E}">
        <p14:creationId xmlns:p14="http://schemas.microsoft.com/office/powerpoint/2010/main" val="380756933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C92CF7-A7E1-4125-89C4-4D58AE79CB83}" type="datetimeFigureOut">
              <a:rPr lang="pt-BR" smtClean="0"/>
              <a:t>11/03/2015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F388ACEF-0433-40CC-9AC2-8344E47C2028}" type="slidenum">
              <a:rPr lang="pt-BR" smtClean="0"/>
              <a:t>‹nº›</a:t>
            </a:fld>
            <a:endParaRPr lang="pt-BR"/>
          </a:p>
        </p:txBody>
      </p:sp>
    </p:spTree>
    <p:extLst>
      <p:ext uri="{BB962C8B-B14F-4D97-AF65-F5344CB8AC3E}">
        <p14:creationId xmlns:p14="http://schemas.microsoft.com/office/powerpoint/2010/main" val="33883587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pt-B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C92CF7-A7E1-4125-89C4-4D58AE79CB83}" type="datetimeFigureOut">
              <a:rPr lang="pt-BR" smtClean="0"/>
              <a:t>11/03/2015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388ACEF-0433-40CC-9AC2-8344E47C2028}" type="slidenum">
              <a:rPr lang="pt-BR" smtClean="0"/>
              <a:t>‹nº›</a:t>
            </a:fld>
            <a:endParaRPr lang="pt-BR"/>
          </a:p>
        </p:txBody>
      </p:sp>
    </p:spTree>
    <p:extLst>
      <p:ext uri="{BB962C8B-B14F-4D97-AF65-F5344CB8AC3E}">
        <p14:creationId xmlns:p14="http://schemas.microsoft.com/office/powerpoint/2010/main" val="66250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pt-B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C92CF7-A7E1-4125-89C4-4D58AE79CB83}" type="datetimeFigureOut">
              <a:rPr lang="pt-BR" smtClean="0"/>
              <a:t>11/03/2015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388ACEF-0433-40CC-9AC2-8344E47C2028}" type="slidenum">
              <a:rPr lang="pt-BR" smtClean="0"/>
              <a:t>‹nº›</a:t>
            </a:fld>
            <a:endParaRPr lang="pt-BR"/>
          </a:p>
        </p:txBody>
      </p:sp>
    </p:spTree>
    <p:extLst>
      <p:ext uri="{BB962C8B-B14F-4D97-AF65-F5344CB8AC3E}">
        <p14:creationId xmlns:p14="http://schemas.microsoft.com/office/powerpoint/2010/main" val="143126974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C92CF7-A7E1-4125-89C4-4D58AE79CB83}" type="datetimeFigureOut">
              <a:rPr lang="pt-BR" smtClean="0"/>
              <a:t>11/03/2015</a:t>
            </a:fld>
            <a:endParaRPr lang="pt-B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8ACEF-0433-40CC-9AC2-8344E47C2028}" type="slidenum">
              <a:rPr lang="pt-BR" smtClean="0"/>
              <a:t>‹nº›</a:t>
            </a:fld>
            <a:endParaRPr lang="pt-BR" dirty="0"/>
          </a:p>
        </p:txBody>
      </p:sp>
      <p:sp>
        <p:nvSpPr>
          <p:cNvPr id="9" name="Título 1"/>
          <p:cNvSpPr txBox="1">
            <a:spLocks/>
          </p:cNvSpPr>
          <p:nvPr userDrawn="1"/>
        </p:nvSpPr>
        <p:spPr bwMode="auto">
          <a:xfrm>
            <a:off x="355692" y="127957"/>
            <a:ext cx="6324600" cy="792162"/>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lgn="l" defTabSz="914400" rtl="0" eaLnBrk="1" latinLnBrk="0" hangingPunct="1">
              <a:spcBef>
                <a:spcPct val="0"/>
              </a:spcBef>
              <a:buNone/>
              <a:defRPr lang="pt-BR" sz="3200" b="1" kern="1200" dirty="0">
                <a:solidFill>
                  <a:srgbClr val="0070C0"/>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pt-BR" sz="3200" b="1" i="0" u="none" strike="noStrike" kern="1200" cap="none" spc="0" normalizeH="0" baseline="0" noProof="0" dirty="0">
              <a:ln>
                <a:noFill/>
              </a:ln>
              <a:solidFill>
                <a:srgbClr val="0070C0"/>
              </a:solidFill>
              <a:effectLst/>
              <a:uLnTx/>
              <a:uFillTx/>
              <a:latin typeface="Calibri"/>
              <a:ea typeface="+mj-ea"/>
              <a:cs typeface="+mj-cs"/>
            </a:endParaRPr>
          </a:p>
        </p:txBody>
      </p:sp>
      <p:sp>
        <p:nvSpPr>
          <p:cNvPr id="17" name="Retângulo 16"/>
          <p:cNvSpPr/>
          <p:nvPr userDrawn="1"/>
        </p:nvSpPr>
        <p:spPr>
          <a:xfrm>
            <a:off x="3429859" y="6812282"/>
            <a:ext cx="5714141" cy="45719"/>
          </a:xfrm>
          <a:prstGeom prst="rect">
            <a:avLst/>
          </a:prstGeom>
          <a:solidFill>
            <a:srgbClr val="F08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18" name="Espaço Reservado para Número de Slide 12"/>
          <p:cNvSpPr txBox="1">
            <a:spLocks/>
          </p:cNvSpPr>
          <p:nvPr userDrawn="1"/>
        </p:nvSpPr>
        <p:spPr>
          <a:xfrm>
            <a:off x="-164442" y="6458887"/>
            <a:ext cx="508956" cy="365125"/>
          </a:xfrm>
          <a:prstGeom prst="rect">
            <a:avLst/>
          </a:prstGeom>
        </p:spPr>
        <p:txBody>
          <a:bodyPr vert="horz" lIns="91440" tIns="45720" rIns="91440" bIns="45720" rtlCol="0" anchor="ctr"/>
          <a:lstStyle>
            <a:defPPr>
              <a:defRPr lang="pt-BR"/>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CD320B-9C2B-4D13-BD2D-1584EA4416EA}" type="slidenum">
              <a:rPr lang="pt-BR" sz="900" smtClean="0"/>
              <a:pPr/>
              <a:t>‹nº›</a:t>
            </a:fld>
            <a:endParaRPr lang="pt-BR" sz="900" dirty="0"/>
          </a:p>
        </p:txBody>
      </p:sp>
      <p:pic>
        <p:nvPicPr>
          <p:cNvPr id="19" name="Imagem 1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246557" y="232778"/>
            <a:ext cx="1640269" cy="369332"/>
          </a:xfrm>
          <a:prstGeom prst="rect">
            <a:avLst/>
          </a:prstGeom>
        </p:spPr>
      </p:pic>
      <p:sp>
        <p:nvSpPr>
          <p:cNvPr id="20" name="Retângulo 19"/>
          <p:cNvSpPr/>
          <p:nvPr userDrawn="1"/>
        </p:nvSpPr>
        <p:spPr>
          <a:xfrm>
            <a:off x="0" y="6761394"/>
            <a:ext cx="3551171" cy="129895"/>
          </a:xfrm>
          <a:prstGeom prst="rect">
            <a:avLst/>
          </a:prstGeom>
          <a:solidFill>
            <a:srgbClr val="22C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1" name="Conector reto 20"/>
          <p:cNvCxnSpPr/>
          <p:nvPr userDrawn="1"/>
        </p:nvCxnSpPr>
        <p:spPr>
          <a:xfrm>
            <a:off x="0" y="822959"/>
            <a:ext cx="9144000" cy="13063"/>
          </a:xfrm>
          <a:prstGeom prst="line">
            <a:avLst/>
          </a:prstGeom>
          <a:ln w="12700">
            <a:solidFill>
              <a:srgbClr val="4C4C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797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wmf"/><Relationship Id="rId5" Type="http://schemas.openxmlformats.org/officeDocument/2006/relationships/package" Target="../embeddings/Planilha_Habilitada_para_Macros_do_Microsoft_Excel1.xlsm"/><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diagramLayout" Target="../diagrams/layout10.xml"/><Relationship Id="rId3" Type="http://schemas.openxmlformats.org/officeDocument/2006/relationships/diagramLayout" Target="../diagrams/layout8.xml"/><Relationship Id="rId7" Type="http://schemas.openxmlformats.org/officeDocument/2006/relationships/diagramData" Target="../diagrams/data9.xml"/><Relationship Id="rId12" Type="http://schemas.openxmlformats.org/officeDocument/2006/relationships/diagramData" Target="../diagrams/data10.xml"/><Relationship Id="rId2" Type="http://schemas.openxmlformats.org/officeDocument/2006/relationships/diagramData" Target="../diagrams/data8.xml"/><Relationship Id="rId16" Type="http://schemas.microsoft.com/office/2007/relationships/diagramDrawing" Target="../diagrams/drawing10.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5" Type="http://schemas.openxmlformats.org/officeDocument/2006/relationships/diagramColors" Target="../diagrams/colors10.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 Id="rId1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12.xml"/><Relationship Id="rId13" Type="http://schemas.openxmlformats.org/officeDocument/2006/relationships/diagramLayout" Target="../diagrams/layout13.xml"/><Relationship Id="rId3" Type="http://schemas.openxmlformats.org/officeDocument/2006/relationships/diagramLayout" Target="../diagrams/layout11.xml"/><Relationship Id="rId7" Type="http://schemas.openxmlformats.org/officeDocument/2006/relationships/diagramData" Target="../diagrams/data12.xml"/><Relationship Id="rId12" Type="http://schemas.openxmlformats.org/officeDocument/2006/relationships/diagramData" Target="../diagrams/data13.xml"/><Relationship Id="rId2" Type="http://schemas.openxmlformats.org/officeDocument/2006/relationships/diagramData" Target="../diagrams/data11.xml"/><Relationship Id="rId16" Type="http://schemas.microsoft.com/office/2007/relationships/diagramDrawing" Target="../diagrams/drawing13.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5" Type="http://schemas.openxmlformats.org/officeDocument/2006/relationships/diagramColors" Target="../diagrams/colors13.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 Id="rId14" Type="http://schemas.openxmlformats.org/officeDocument/2006/relationships/diagramQuickStyle" Target="../diagrams/quickStyle1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diagramQuickStyle" Target="../diagrams/quickStyle4.xml"/><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4.xml"/><Relationship Id="rId11" Type="http://schemas.openxmlformats.org/officeDocument/2006/relationships/image" Target="../media/image6.png"/><Relationship Id="rId5" Type="http://schemas.openxmlformats.org/officeDocument/2006/relationships/diagramData" Target="../diagrams/data4.xml"/><Relationship Id="rId10" Type="http://schemas.openxmlformats.org/officeDocument/2006/relationships/image" Target="../media/image5.png"/><Relationship Id="rId4" Type="http://schemas.openxmlformats.org/officeDocument/2006/relationships/image" Target="../media/image4.png"/><Relationship Id="rId9" Type="http://schemas.microsoft.com/office/2007/relationships/diagramDrawing" Target="../diagrams/drawing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8" Type="http://schemas.openxmlformats.org/officeDocument/2006/relationships/diagramLayout" Target="../diagrams/layout15.xml"/><Relationship Id="rId13" Type="http://schemas.openxmlformats.org/officeDocument/2006/relationships/diagramLayout" Target="../diagrams/layout16.xml"/><Relationship Id="rId3" Type="http://schemas.openxmlformats.org/officeDocument/2006/relationships/diagramLayout" Target="../diagrams/layout14.xml"/><Relationship Id="rId7" Type="http://schemas.openxmlformats.org/officeDocument/2006/relationships/diagramData" Target="../diagrams/data15.xml"/><Relationship Id="rId12" Type="http://schemas.openxmlformats.org/officeDocument/2006/relationships/diagramData" Target="../diagrams/data16.xml"/><Relationship Id="rId2" Type="http://schemas.openxmlformats.org/officeDocument/2006/relationships/diagramData" Target="../diagrams/data14.xml"/><Relationship Id="rId16" Type="http://schemas.microsoft.com/office/2007/relationships/diagramDrawing" Target="../diagrams/drawing16.xml"/><Relationship Id="rId1" Type="http://schemas.openxmlformats.org/officeDocument/2006/relationships/slideLayout" Target="../slideLayouts/slideLayout2.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5" Type="http://schemas.openxmlformats.org/officeDocument/2006/relationships/diagramColors" Target="../diagrams/colors16.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 Id="rId14" Type="http://schemas.openxmlformats.org/officeDocument/2006/relationships/diagramQuickStyle" Target="../diagrams/quickStyle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diagramLayout" Target="../diagrams/layout18.xml"/><Relationship Id="rId13" Type="http://schemas.openxmlformats.org/officeDocument/2006/relationships/diagramLayout" Target="../diagrams/layout19.xml"/><Relationship Id="rId3" Type="http://schemas.openxmlformats.org/officeDocument/2006/relationships/diagramLayout" Target="../diagrams/layout17.xml"/><Relationship Id="rId7" Type="http://schemas.openxmlformats.org/officeDocument/2006/relationships/diagramData" Target="../diagrams/data18.xml"/><Relationship Id="rId12" Type="http://schemas.openxmlformats.org/officeDocument/2006/relationships/diagramData" Target="../diagrams/data19.xml"/><Relationship Id="rId2" Type="http://schemas.openxmlformats.org/officeDocument/2006/relationships/diagramData" Target="../diagrams/data17.xml"/><Relationship Id="rId16" Type="http://schemas.microsoft.com/office/2007/relationships/diagramDrawing" Target="../diagrams/drawing19.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5" Type="http://schemas.openxmlformats.org/officeDocument/2006/relationships/diagramColors" Target="../diagrams/colors19.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 Id="rId14" Type="http://schemas.openxmlformats.org/officeDocument/2006/relationships/diagramQuickStyle" Target="../diagrams/quickStyle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diagramLayout" Target="../diagrams/layout21.xml"/><Relationship Id="rId13" Type="http://schemas.openxmlformats.org/officeDocument/2006/relationships/diagramLayout" Target="../diagrams/layout22.xml"/><Relationship Id="rId3" Type="http://schemas.openxmlformats.org/officeDocument/2006/relationships/diagramLayout" Target="../diagrams/layout20.xml"/><Relationship Id="rId7" Type="http://schemas.openxmlformats.org/officeDocument/2006/relationships/diagramData" Target="../diagrams/data21.xml"/><Relationship Id="rId12" Type="http://schemas.openxmlformats.org/officeDocument/2006/relationships/diagramData" Target="../diagrams/data22.xml"/><Relationship Id="rId2" Type="http://schemas.openxmlformats.org/officeDocument/2006/relationships/diagramData" Target="../diagrams/data20.xml"/><Relationship Id="rId16" Type="http://schemas.microsoft.com/office/2007/relationships/diagramDrawing" Target="../diagrams/drawing22.xml"/><Relationship Id="rId1" Type="http://schemas.openxmlformats.org/officeDocument/2006/relationships/slideLayout" Target="../slideLayouts/slideLayout2.xml"/><Relationship Id="rId6" Type="http://schemas.microsoft.com/office/2007/relationships/diagramDrawing" Target="../diagrams/drawing20.xml"/><Relationship Id="rId11" Type="http://schemas.microsoft.com/office/2007/relationships/diagramDrawing" Target="../diagrams/drawing21.xml"/><Relationship Id="rId5" Type="http://schemas.openxmlformats.org/officeDocument/2006/relationships/diagramColors" Target="../diagrams/colors20.xml"/><Relationship Id="rId15" Type="http://schemas.openxmlformats.org/officeDocument/2006/relationships/diagramColors" Target="../diagrams/colors22.xml"/><Relationship Id="rId10" Type="http://schemas.openxmlformats.org/officeDocument/2006/relationships/diagramColors" Target="../diagrams/colors21.xml"/><Relationship Id="rId4" Type="http://schemas.openxmlformats.org/officeDocument/2006/relationships/diagramQuickStyle" Target="../diagrams/quickStyle20.xml"/><Relationship Id="rId9" Type="http://schemas.openxmlformats.org/officeDocument/2006/relationships/diagramQuickStyle" Target="../diagrams/quickStyle21.xml"/><Relationship Id="rId14" Type="http://schemas.openxmlformats.org/officeDocument/2006/relationships/diagramQuickStyle" Target="../diagrams/quickStyle2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6.png"/><Relationship Id="rId4" Type="http://schemas.openxmlformats.org/officeDocument/2006/relationships/image" Target="../media/image55.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diagramLayout" Target="../diagrams/layout24.xml"/><Relationship Id="rId13" Type="http://schemas.openxmlformats.org/officeDocument/2006/relationships/diagramLayout" Target="../diagrams/layout25.xml"/><Relationship Id="rId3" Type="http://schemas.openxmlformats.org/officeDocument/2006/relationships/diagramLayout" Target="../diagrams/layout23.xml"/><Relationship Id="rId7" Type="http://schemas.openxmlformats.org/officeDocument/2006/relationships/diagramData" Target="../diagrams/data24.xml"/><Relationship Id="rId12" Type="http://schemas.openxmlformats.org/officeDocument/2006/relationships/diagramData" Target="../diagrams/data25.xml"/><Relationship Id="rId2" Type="http://schemas.openxmlformats.org/officeDocument/2006/relationships/diagramData" Target="../diagrams/data23.xml"/><Relationship Id="rId16" Type="http://schemas.microsoft.com/office/2007/relationships/diagramDrawing" Target="../diagrams/drawing25.xml"/><Relationship Id="rId1" Type="http://schemas.openxmlformats.org/officeDocument/2006/relationships/slideLayout" Target="../slideLayouts/slideLayout2.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5" Type="http://schemas.openxmlformats.org/officeDocument/2006/relationships/diagramColors" Target="../diagrams/colors25.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 Id="rId14" Type="http://schemas.openxmlformats.org/officeDocument/2006/relationships/diagramQuickStyle" Target="../diagrams/quickStyle25.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diagramData" Target="../diagrams/data7.xml"/><Relationship Id="rId2" Type="http://schemas.openxmlformats.org/officeDocument/2006/relationships/diagramData" Target="../diagrams/data5.xml"/><Relationship Id="rId16" Type="http://schemas.microsoft.com/office/2007/relationships/diagramDrawing" Target="../diagrams/drawing7.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5" Type="http://schemas.openxmlformats.org/officeDocument/2006/relationships/diagramColors" Target="../diagrams/colors7.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QuickStyle" Target="../diagrams/quickStyl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diagramLayout" Target="../diagrams/layout27.xml"/><Relationship Id="rId13" Type="http://schemas.openxmlformats.org/officeDocument/2006/relationships/diagramLayout" Target="../diagrams/layout28.xml"/><Relationship Id="rId3" Type="http://schemas.openxmlformats.org/officeDocument/2006/relationships/diagramLayout" Target="../diagrams/layout26.xml"/><Relationship Id="rId7" Type="http://schemas.openxmlformats.org/officeDocument/2006/relationships/diagramData" Target="../diagrams/data27.xml"/><Relationship Id="rId12" Type="http://schemas.openxmlformats.org/officeDocument/2006/relationships/diagramData" Target="../diagrams/data28.xml"/><Relationship Id="rId2" Type="http://schemas.openxmlformats.org/officeDocument/2006/relationships/diagramData" Target="../diagrams/data26.xml"/><Relationship Id="rId16" Type="http://schemas.microsoft.com/office/2007/relationships/diagramDrawing" Target="../diagrams/drawing28.xml"/><Relationship Id="rId1" Type="http://schemas.openxmlformats.org/officeDocument/2006/relationships/slideLayout" Target="../slideLayouts/slideLayout2.xml"/><Relationship Id="rId6" Type="http://schemas.microsoft.com/office/2007/relationships/diagramDrawing" Target="../diagrams/drawing26.xml"/><Relationship Id="rId11" Type="http://schemas.microsoft.com/office/2007/relationships/diagramDrawing" Target="../diagrams/drawing27.xml"/><Relationship Id="rId5" Type="http://schemas.openxmlformats.org/officeDocument/2006/relationships/diagramColors" Target="../diagrams/colors26.xml"/><Relationship Id="rId15" Type="http://schemas.openxmlformats.org/officeDocument/2006/relationships/diagramColors" Target="../diagrams/colors28.xml"/><Relationship Id="rId10" Type="http://schemas.openxmlformats.org/officeDocument/2006/relationships/diagramColors" Target="../diagrams/colors27.xml"/><Relationship Id="rId4" Type="http://schemas.openxmlformats.org/officeDocument/2006/relationships/diagramQuickStyle" Target="../diagrams/quickStyle26.xml"/><Relationship Id="rId9" Type="http://schemas.openxmlformats.org/officeDocument/2006/relationships/diagramQuickStyle" Target="../diagrams/quickStyle27.xml"/><Relationship Id="rId14" Type="http://schemas.openxmlformats.org/officeDocument/2006/relationships/diagramQuickStyle" Target="../diagrams/quickStyle28.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9.wmf"/><Relationship Id="rId5" Type="http://schemas.openxmlformats.org/officeDocument/2006/relationships/package" Target="../embeddings/Planilha_do_Microsoft_Excel2.xlsx"/><Relationship Id="rId4" Type="http://schemas.openxmlformats.org/officeDocument/2006/relationships/oleObject" Target="../embeddings/oleObject3.bin"/></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sz="quarter" idx="10"/>
          </p:nvPr>
        </p:nvSpPr>
        <p:spPr>
          <a:xfrm>
            <a:off x="4860032" y="4365104"/>
            <a:ext cx="3929090" cy="936104"/>
          </a:xfrm>
        </p:spPr>
        <p:txBody>
          <a:bodyPr>
            <a:normAutofit fontScale="92500" lnSpcReduction="10000"/>
          </a:bodyPr>
          <a:lstStyle/>
          <a:p>
            <a:r>
              <a:rPr lang="pt-BR" sz="3200" dirty="0" smtClean="0">
                <a:solidFill>
                  <a:schemeClr val="tx1"/>
                </a:solidFill>
                <a:latin typeface="+mj-lt"/>
                <a:ea typeface="Verdana" panose="020B0604030504040204" pitchFamily="34" charset="0"/>
                <a:cs typeface="Verdana" panose="020B0604030504040204" pitchFamily="34" charset="0"/>
              </a:rPr>
              <a:t>Treinamento de Administrador - SDV</a:t>
            </a:r>
            <a:endParaRPr lang="pt-BR" sz="3200" dirty="0">
              <a:solidFill>
                <a:schemeClr val="tx1"/>
              </a:solidFill>
              <a:latin typeface="+mj-lt"/>
              <a:ea typeface="Verdana" panose="020B0604030504040204" pitchFamily="34" charset="0"/>
              <a:cs typeface="Verdana" panose="020B0604030504040204" pitchFamily="34" charset="0"/>
            </a:endParaRPr>
          </a:p>
        </p:txBody>
      </p:sp>
      <p:sp>
        <p:nvSpPr>
          <p:cNvPr id="4" name="Espaço Reservado para Texto 3"/>
          <p:cNvSpPr>
            <a:spLocks noGrp="1"/>
          </p:cNvSpPr>
          <p:nvPr>
            <p:ph type="body" sz="quarter" idx="11"/>
          </p:nvPr>
        </p:nvSpPr>
        <p:spPr>
          <a:xfrm>
            <a:off x="4860032" y="5112568"/>
            <a:ext cx="3929090" cy="620688"/>
          </a:xfrm>
        </p:spPr>
        <p:txBody>
          <a:bodyPr>
            <a:normAutofit/>
          </a:bodyPr>
          <a:lstStyle/>
          <a:p>
            <a:r>
              <a:rPr lang="en-US" sz="2400" dirty="0" err="1" smtClean="0">
                <a:solidFill>
                  <a:schemeClr val="tx1"/>
                </a:solidFill>
                <a:latin typeface="+mj-lt"/>
                <a:ea typeface="Verdana" panose="020B0604030504040204" pitchFamily="34" charset="0"/>
                <a:cs typeface="Verdana" panose="020B0604030504040204" pitchFamily="34" charset="0"/>
              </a:rPr>
              <a:t>Fevereiro</a:t>
            </a:r>
            <a:r>
              <a:rPr lang="en-US" sz="2400" dirty="0" smtClean="0">
                <a:solidFill>
                  <a:schemeClr val="tx1"/>
                </a:solidFill>
                <a:latin typeface="+mj-lt"/>
                <a:ea typeface="Verdana" panose="020B0604030504040204" pitchFamily="34" charset="0"/>
                <a:cs typeface="Verdana" panose="020B0604030504040204" pitchFamily="34" charset="0"/>
              </a:rPr>
              <a:t> de 2015</a:t>
            </a:r>
            <a:endParaRPr lang="en-US" sz="2400" dirty="0">
              <a:solidFill>
                <a:schemeClr val="tx1"/>
              </a:solidFill>
              <a:latin typeface="+mj-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014144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a:stretch>
            <a:fillRect/>
          </a:stretch>
        </p:blipFill>
        <p:spPr>
          <a:xfrm>
            <a:off x="539553" y="1382519"/>
            <a:ext cx="8064894" cy="4092962"/>
          </a:xfrm>
          <a:prstGeom prst="rect">
            <a:avLst/>
          </a:prstGeom>
        </p:spPr>
      </p:pic>
      <p:sp>
        <p:nvSpPr>
          <p:cNvPr id="4" name="Texto explicativo retangular com cantos arredondados 3"/>
          <p:cNvSpPr/>
          <p:nvPr/>
        </p:nvSpPr>
        <p:spPr>
          <a:xfrm>
            <a:off x="6012160" y="3789040"/>
            <a:ext cx="2991149" cy="864096"/>
          </a:xfrm>
          <a:prstGeom prst="wedgeRoundRectCallout">
            <a:avLst>
              <a:gd name="adj1" fmla="val -58000"/>
              <a:gd name="adj2" fmla="val -91824"/>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Selecione “SDV </a:t>
            </a: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 Individual </a:t>
            </a:r>
            <a:r>
              <a:rPr lang="pt-BR" sz="1400" dirty="0" err="1">
                <a:solidFill>
                  <a:schemeClr val="bg1"/>
                </a:solidFill>
                <a:latin typeface="Tahoma" panose="020B0604030504040204" pitchFamily="34" charset="0"/>
                <a:ea typeface="Tahoma" panose="020B0604030504040204" pitchFamily="34" charset="0"/>
                <a:cs typeface="Tahoma" panose="020B0604030504040204" pitchFamily="34" charset="0"/>
              </a:rPr>
              <a:t>Goals</a:t>
            </a: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pt-BR" sz="1400" dirty="0" err="1">
                <a:solidFill>
                  <a:schemeClr val="bg1"/>
                </a:solidFill>
                <a:latin typeface="Tahoma" panose="020B0604030504040204" pitchFamily="34" charset="0"/>
                <a:ea typeface="Tahoma" panose="020B0604030504040204" pitchFamily="34" charset="0"/>
                <a:cs typeface="Tahoma" panose="020B0604030504040204" pitchFamily="34" charset="0"/>
              </a:rPr>
              <a:t>Achievement</a:t>
            </a: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 2015” </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 clique em “Gerar cabeçalho CSV”.</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o explicativo retangular com cantos arredondados 6"/>
          <p:cNvSpPr/>
          <p:nvPr/>
        </p:nvSpPr>
        <p:spPr>
          <a:xfrm>
            <a:off x="2843808" y="5589239"/>
            <a:ext cx="2135809" cy="576065"/>
          </a:xfrm>
          <a:prstGeom prst="wedgeRoundRectCallout">
            <a:avLst>
              <a:gd name="adj1" fmla="val -77784"/>
              <a:gd name="adj2" fmla="val -2426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Este é um arquivo para referência.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5" name="Objeto 4"/>
          <p:cNvGraphicFramePr>
            <a:graphicFrameLocks noChangeAspect="1"/>
          </p:cNvGraphicFramePr>
          <p:nvPr>
            <p:extLst>
              <p:ext uri="{D42A27DB-BD31-4B8C-83A1-F6EECF244321}">
                <p14:modId xmlns:p14="http://schemas.microsoft.com/office/powerpoint/2010/main" val="239374309"/>
              </p:ext>
            </p:extLst>
          </p:nvPr>
        </p:nvGraphicFramePr>
        <p:xfrm>
          <a:off x="1187624" y="5393779"/>
          <a:ext cx="914400" cy="771525"/>
        </p:xfrm>
        <a:graphic>
          <a:graphicData uri="http://schemas.openxmlformats.org/presentationml/2006/ole">
            <mc:AlternateContent xmlns:mc="http://schemas.openxmlformats.org/markup-compatibility/2006">
              <mc:Choice xmlns:v="urn:schemas-microsoft-com:vml" Requires="v">
                <p:oleObj spid="_x0000_s1445" name="Planilha Habilitada para Macro" showAsIcon="1" r:id="rId5" imgW="914400" imgH="771480" progId="Excel.SheetMacroEnabled.12">
                  <p:embed/>
                </p:oleObj>
              </mc:Choice>
              <mc:Fallback>
                <p:oleObj name="Planilha Habilitada para Macro" showAsIcon="1" r:id="rId5" imgW="914400" imgH="771480" progId="Excel.SheetMacroEnabled.12">
                  <p:embed/>
                  <p:pic>
                    <p:nvPicPr>
                      <p:cNvPr id="0" name=""/>
                      <p:cNvPicPr/>
                      <p:nvPr/>
                    </p:nvPicPr>
                    <p:blipFill>
                      <a:blip r:embed="rId6"/>
                      <a:stretch>
                        <a:fillRect/>
                      </a:stretch>
                    </p:blipFill>
                    <p:spPr>
                      <a:xfrm>
                        <a:off x="1187624" y="5393779"/>
                        <a:ext cx="914400" cy="771525"/>
                      </a:xfrm>
                      <a:prstGeom prst="rect">
                        <a:avLst/>
                      </a:prstGeom>
                    </p:spPr>
                  </p:pic>
                </p:oleObj>
              </mc:Fallback>
            </mc:AlternateContent>
          </a:graphicData>
        </a:graphic>
      </p:graphicFrame>
      <p:sp>
        <p:nvSpPr>
          <p:cNvPr id="10"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a:t>
            </a:r>
            <a:r>
              <a:rPr lang="en-US" dirty="0" err="1" smtClean="0"/>
              <a:t>Resultado</a:t>
            </a:r>
            <a:r>
              <a:rPr lang="en-US" dirty="0" smtClean="0"/>
              <a:t> de </a:t>
            </a:r>
            <a:r>
              <a:rPr lang="en-US" dirty="0" err="1" smtClean="0"/>
              <a:t>Metas</a:t>
            </a:r>
            <a:endParaRPr lang="en-US" dirty="0"/>
          </a:p>
        </p:txBody>
      </p:sp>
    </p:spTree>
    <p:extLst>
      <p:ext uri="{BB962C8B-B14F-4D97-AF65-F5344CB8AC3E}">
        <p14:creationId xmlns:p14="http://schemas.microsoft.com/office/powerpoint/2010/main" val="3423252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79512" y="1556792"/>
            <a:ext cx="8732880" cy="4370873"/>
          </a:xfrm>
          <a:prstGeom prst="rect">
            <a:avLst/>
          </a:prstGeom>
        </p:spPr>
      </p:pic>
      <p:sp>
        <p:nvSpPr>
          <p:cNvPr id="4" name="Texto explicativo retangular com cantos arredondados 3"/>
          <p:cNvSpPr/>
          <p:nvPr/>
        </p:nvSpPr>
        <p:spPr>
          <a:xfrm>
            <a:off x="5580112" y="2780928"/>
            <a:ext cx="2757830" cy="864096"/>
          </a:xfrm>
          <a:prstGeom prst="wedgeRoundRectCallout">
            <a:avLst>
              <a:gd name="adj1" fmla="val -384"/>
              <a:gd name="adj2" fmla="val -13506"/>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As 5 primeiras linhas são o cabeçalho e não devem ser removidas ou editadas.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o explicativo retangular com cantos arredondados 4"/>
          <p:cNvSpPr/>
          <p:nvPr/>
        </p:nvSpPr>
        <p:spPr>
          <a:xfrm>
            <a:off x="761628" y="2204864"/>
            <a:ext cx="2757830" cy="720080"/>
          </a:xfrm>
          <a:prstGeom prst="wedgeRoundRectCallout">
            <a:avLst>
              <a:gd name="adj1" fmla="val -384"/>
              <a:gd name="adj2" fmla="val -13506"/>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Este é o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template</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para importação de metas no sistema.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a:t>
            </a:r>
            <a:r>
              <a:rPr lang="en-US" dirty="0" err="1" smtClean="0"/>
              <a:t>Resultado</a:t>
            </a:r>
            <a:r>
              <a:rPr lang="en-US" dirty="0" smtClean="0"/>
              <a:t> de </a:t>
            </a:r>
            <a:r>
              <a:rPr lang="en-US" dirty="0" err="1" smtClean="0"/>
              <a:t>Metas</a:t>
            </a:r>
            <a:endParaRPr lang="en-US" dirty="0"/>
          </a:p>
        </p:txBody>
      </p:sp>
    </p:spTree>
    <p:extLst>
      <p:ext uri="{BB962C8B-B14F-4D97-AF65-F5344CB8AC3E}">
        <p14:creationId xmlns:p14="http://schemas.microsoft.com/office/powerpoint/2010/main" val="24455001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42875" y="1619250"/>
            <a:ext cx="8858250" cy="3619500"/>
          </a:xfrm>
          <a:prstGeom prst="rect">
            <a:avLst/>
          </a:prstGeom>
        </p:spPr>
      </p:pic>
      <p:sp>
        <p:nvSpPr>
          <p:cNvPr id="5" name="Texto explicativo retangular com cantos arredondados 4"/>
          <p:cNvSpPr/>
          <p:nvPr/>
        </p:nvSpPr>
        <p:spPr>
          <a:xfrm>
            <a:off x="484297" y="932840"/>
            <a:ext cx="4430866" cy="936104"/>
          </a:xfrm>
          <a:prstGeom prst="wedgeRoundRectCallout">
            <a:avLst>
              <a:gd name="adj1" fmla="val -41151"/>
              <a:gd name="adj2" fmla="val 140410"/>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Na coluna “TYPE</a:t>
            </a: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sempre devemos preencher com a palavra “</a:t>
            </a: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OBJECTIVE” </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(para as linhas relacionadas a metas) e METRICLOOKUP.</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o explicativo retangular com cantos arredondados 6"/>
          <p:cNvSpPr/>
          <p:nvPr/>
        </p:nvSpPr>
        <p:spPr>
          <a:xfrm>
            <a:off x="512029" y="4761149"/>
            <a:ext cx="2198618" cy="864097"/>
          </a:xfrm>
          <a:prstGeom prst="wedgeRoundRectCallout">
            <a:avLst>
              <a:gd name="adj1" fmla="val 6223"/>
              <a:gd name="adj2" fmla="val -135704"/>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Para incluir novas metas, sempre use a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action</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“ADD”.</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o explicativo retangular com cantos arredondados 7"/>
          <p:cNvSpPr/>
          <p:nvPr/>
        </p:nvSpPr>
        <p:spPr>
          <a:xfrm>
            <a:off x="2843808" y="5193197"/>
            <a:ext cx="3168352" cy="1440160"/>
          </a:xfrm>
          <a:prstGeom prst="wedgeRoundRectCallout">
            <a:avLst>
              <a:gd name="adj1" fmla="val -9354"/>
              <a:gd name="adj2" fmla="val -127212"/>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 coluna GUID representa o ID da meta e precisa ser um valor único. Para facilitar, use sempre “username2013” e “username2014”.</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o explicativo retangular com cantos arredondados 9"/>
          <p:cNvSpPr/>
          <p:nvPr/>
        </p:nvSpPr>
        <p:spPr>
          <a:xfrm>
            <a:off x="6289337" y="4149080"/>
            <a:ext cx="2675151" cy="2304256"/>
          </a:xfrm>
          <a:prstGeom prst="wedgeRoundRectCallout">
            <a:avLst>
              <a:gd name="adj1" fmla="val -59989"/>
              <a:gd name="adj2" fmla="val -56224"/>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 coluna SUBGUID representa o ID da METRICLOOKUP e precisa ser um valor único também. Para facilitar, use sempre “username2013-0” e “username2013-500” para o resultado de 2013, substituindo com 2014 quando apropriado.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o explicativo retangular com cantos arredondados 10"/>
          <p:cNvSpPr/>
          <p:nvPr/>
        </p:nvSpPr>
        <p:spPr>
          <a:xfrm>
            <a:off x="5624582" y="986413"/>
            <a:ext cx="2667123" cy="1101040"/>
          </a:xfrm>
          <a:prstGeom prst="wedgeRoundRectCallout">
            <a:avLst>
              <a:gd name="adj1" fmla="val -3894"/>
              <a:gd name="adj2" fmla="val 89602"/>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 coluna FILTER_USERNAME representa o dono da meta. Preencha com o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username</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do usuário.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2"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a:t>
            </a:r>
            <a:r>
              <a:rPr lang="en-US" dirty="0" err="1" smtClean="0"/>
              <a:t>Resultado</a:t>
            </a:r>
            <a:r>
              <a:rPr lang="en-US" dirty="0" smtClean="0"/>
              <a:t> de </a:t>
            </a:r>
            <a:r>
              <a:rPr lang="en-US" dirty="0" err="1" smtClean="0"/>
              <a:t>Metas</a:t>
            </a:r>
            <a:endParaRPr lang="en-US" dirty="0"/>
          </a:p>
        </p:txBody>
      </p:sp>
    </p:spTree>
    <p:extLst>
      <p:ext uri="{BB962C8B-B14F-4D97-AF65-F5344CB8AC3E}">
        <p14:creationId xmlns:p14="http://schemas.microsoft.com/office/powerpoint/2010/main" val="27083100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3820" y="2492896"/>
            <a:ext cx="8948960" cy="2039004"/>
          </a:xfrm>
          <a:prstGeom prst="rect">
            <a:avLst/>
          </a:prstGeom>
        </p:spPr>
      </p:pic>
      <p:sp>
        <p:nvSpPr>
          <p:cNvPr id="4" name="Texto explicativo retangular com cantos arredondados 3"/>
          <p:cNvSpPr/>
          <p:nvPr/>
        </p:nvSpPr>
        <p:spPr>
          <a:xfrm>
            <a:off x="251520" y="2132856"/>
            <a:ext cx="4430866" cy="504056"/>
          </a:xfrm>
          <a:prstGeom prst="wedgeRoundRectCallout">
            <a:avLst>
              <a:gd name="adj1" fmla="val -41151"/>
              <a:gd name="adj2" fmla="val 140410"/>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Sempre preencha a coluna “OBJECTIVE_CATEGORY” com a palavra “categoria”.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o explicativo retangular com cantos arredondados 4"/>
          <p:cNvSpPr/>
          <p:nvPr/>
        </p:nvSpPr>
        <p:spPr>
          <a:xfrm>
            <a:off x="228080" y="4489284"/>
            <a:ext cx="2292318" cy="805312"/>
          </a:xfrm>
          <a:prstGeom prst="wedgeRoundRectCallout">
            <a:avLst>
              <a:gd name="adj1" fmla="val 17754"/>
              <a:gd name="adj2" fmla="val -120682"/>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 a coluna “OBJECTIVE_PUBLIC” com “Y”.</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o explicativo retangular com cantos arredondados 5"/>
          <p:cNvSpPr/>
          <p:nvPr/>
        </p:nvSpPr>
        <p:spPr>
          <a:xfrm>
            <a:off x="2750456" y="4891940"/>
            <a:ext cx="2292318" cy="805312"/>
          </a:xfrm>
          <a:prstGeom prst="wedgeRoundRectCallout">
            <a:avLst>
              <a:gd name="adj1" fmla="val -40419"/>
              <a:gd name="adj2" fmla="val -17114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OBJECTIVE_name</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deve ser “Atingimento de Meta [ANO]”.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o explicativo retangular com cantos arredondados 6"/>
          <p:cNvSpPr/>
          <p:nvPr/>
        </p:nvSpPr>
        <p:spPr>
          <a:xfrm>
            <a:off x="5272832" y="5013176"/>
            <a:ext cx="2467520" cy="684076"/>
          </a:xfrm>
          <a:prstGeom prst="wedgeRoundRectCallout">
            <a:avLst>
              <a:gd name="adj1" fmla="val -82163"/>
              <a:gd name="adj2" fmla="val -20701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OBJECTIVE_weight</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deve ser “50” para cada meta.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o explicativo retangular com cantos arredondados 7"/>
          <p:cNvSpPr/>
          <p:nvPr/>
        </p:nvSpPr>
        <p:spPr>
          <a:xfrm>
            <a:off x="2994274" y="1021842"/>
            <a:ext cx="2968051" cy="805312"/>
          </a:xfrm>
          <a:prstGeom prst="wedgeRoundRectCallout">
            <a:avLst>
              <a:gd name="adj1" fmla="val 23682"/>
              <a:gd name="adj2" fmla="val 20891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OBJECTIVE_actual_achievement</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é o atingimento da meta.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o explicativo retangular com cantos arredondados 8"/>
          <p:cNvSpPr/>
          <p:nvPr/>
        </p:nvSpPr>
        <p:spPr>
          <a:xfrm>
            <a:off x="5984729" y="1556792"/>
            <a:ext cx="2968051" cy="1230748"/>
          </a:xfrm>
          <a:prstGeom prst="wedgeRoundRectCallout">
            <a:avLst>
              <a:gd name="adj1" fmla="val -708"/>
              <a:gd name="adj2" fmla="val 85084"/>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METRICLOOKUP_rating</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e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METRICLOOKUP_achievement</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para as linhas de “METRICLOOKUP” devem ser 0 e 500, como abaixo.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1"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a:t>
            </a:r>
            <a:r>
              <a:rPr lang="en-US" dirty="0" err="1" smtClean="0"/>
              <a:t>Resultado</a:t>
            </a:r>
            <a:r>
              <a:rPr lang="en-US" dirty="0" smtClean="0"/>
              <a:t> de </a:t>
            </a:r>
            <a:r>
              <a:rPr lang="en-US" dirty="0" err="1" smtClean="0"/>
              <a:t>Metas</a:t>
            </a:r>
            <a:endParaRPr lang="en-US" dirty="0"/>
          </a:p>
        </p:txBody>
      </p:sp>
    </p:spTree>
    <p:extLst>
      <p:ext uri="{BB962C8B-B14F-4D97-AF65-F5344CB8AC3E}">
        <p14:creationId xmlns:p14="http://schemas.microsoft.com/office/powerpoint/2010/main" val="37566407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p:cNvPicPr>
            <a:picLocks noChangeAspect="1"/>
          </p:cNvPicPr>
          <p:nvPr/>
        </p:nvPicPr>
        <p:blipFill>
          <a:blip r:embed="rId2"/>
          <a:stretch>
            <a:fillRect/>
          </a:stretch>
        </p:blipFill>
        <p:spPr>
          <a:xfrm>
            <a:off x="539553" y="1382519"/>
            <a:ext cx="8064894" cy="4092962"/>
          </a:xfrm>
          <a:prstGeom prst="rect">
            <a:avLst/>
          </a:prstGeom>
        </p:spPr>
      </p:pic>
      <p:sp>
        <p:nvSpPr>
          <p:cNvPr id="5" name="Texto explicativo retangular com cantos arredondados 4"/>
          <p:cNvSpPr/>
          <p:nvPr/>
        </p:nvSpPr>
        <p:spPr>
          <a:xfrm>
            <a:off x="2699792" y="4941168"/>
            <a:ext cx="2016709" cy="864096"/>
          </a:xfrm>
          <a:prstGeom prst="wedgeRoundRectCallout">
            <a:avLst>
              <a:gd name="adj1" fmla="val -25129"/>
              <a:gd name="adj2" fmla="val -18330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Selecione o arquivo salvo e clique em “Importar”.</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o explicativo retangular com cantos arredondados 8"/>
          <p:cNvSpPr/>
          <p:nvPr/>
        </p:nvSpPr>
        <p:spPr>
          <a:xfrm>
            <a:off x="5796136" y="1700807"/>
            <a:ext cx="2808311" cy="1240325"/>
          </a:xfrm>
          <a:prstGeom prst="wedgeRoundRectCallout">
            <a:avLst>
              <a:gd name="adj1" fmla="val -60253"/>
              <a:gd name="adj2" fmla="val 5365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Para importar para o sistema, salve o arquivo como .CSV e assegure-se de selecionar o modelo “SDV – Individual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Goals</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Achievement</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2015”.</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a:t>
            </a:r>
            <a:r>
              <a:rPr lang="en-US" dirty="0" err="1" smtClean="0"/>
              <a:t>Resultado</a:t>
            </a:r>
            <a:r>
              <a:rPr lang="en-US" dirty="0" smtClean="0"/>
              <a:t> de </a:t>
            </a:r>
            <a:r>
              <a:rPr lang="en-US" dirty="0" err="1" smtClean="0"/>
              <a:t>Metas</a:t>
            </a:r>
            <a:endParaRPr lang="en-US" dirty="0"/>
          </a:p>
        </p:txBody>
      </p:sp>
    </p:spTree>
    <p:extLst>
      <p:ext uri="{BB962C8B-B14F-4D97-AF65-F5344CB8AC3E}">
        <p14:creationId xmlns:p14="http://schemas.microsoft.com/office/powerpoint/2010/main" val="32253042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827584" y="2060848"/>
            <a:ext cx="7488832" cy="3733875"/>
          </a:xfrm>
        </p:spPr>
        <p:txBody>
          <a:bodyPr/>
          <a:lstStyle/>
          <a:p>
            <a:pPr marL="0" indent="0">
              <a:buNone/>
            </a:pPr>
            <a:r>
              <a:rPr lang="pt-BR" sz="2400" dirty="0" smtClean="0"/>
              <a:t>Após a importação, você pode atualizar ou excluir algumas metas, através da </a:t>
            </a:r>
            <a:r>
              <a:rPr lang="pt-BR" sz="2400" dirty="0" err="1" smtClean="0"/>
              <a:t>reimportação</a:t>
            </a:r>
            <a:r>
              <a:rPr lang="pt-BR" sz="2400" dirty="0" smtClean="0"/>
              <a:t> do arquivo.</a:t>
            </a:r>
          </a:p>
          <a:p>
            <a:pPr marL="0" indent="0" algn="ctr">
              <a:buNone/>
            </a:pPr>
            <a:r>
              <a:rPr lang="pt-BR" dirty="0" smtClean="0"/>
              <a:t>Como fazer isso?</a:t>
            </a:r>
            <a:endParaRPr lang="pt-BR" dirty="0"/>
          </a:p>
        </p:txBody>
      </p:sp>
      <p:sp>
        <p:nvSpPr>
          <p:cNvPr id="3" name="Elipse 2"/>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spTree>
    <p:extLst>
      <p:ext uri="{BB962C8B-B14F-4D97-AF65-F5344CB8AC3E}">
        <p14:creationId xmlns:p14="http://schemas.microsoft.com/office/powerpoint/2010/main" val="36398928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323528" y="2108666"/>
            <a:ext cx="8486775" cy="2562225"/>
          </a:xfrm>
          <a:prstGeom prst="rect">
            <a:avLst/>
          </a:prstGeom>
        </p:spPr>
      </p:pic>
      <p:sp>
        <p:nvSpPr>
          <p:cNvPr id="5" name="Texto explicativo retangular com cantos arredondados 4"/>
          <p:cNvSpPr/>
          <p:nvPr/>
        </p:nvSpPr>
        <p:spPr>
          <a:xfrm>
            <a:off x="2843808" y="1151198"/>
            <a:ext cx="4896544" cy="936104"/>
          </a:xfrm>
          <a:prstGeom prst="wedgeRoundRectCallout">
            <a:avLst>
              <a:gd name="adj1" fmla="val -62369"/>
              <a:gd name="adj2" fmla="val 195442"/>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Para atualizar uma meta, use a palavra “UPDATE” na coluna “ACTION”. Se você deseja atualizar apenas o resultado, por exemplo, você não precisa ter as linhas de “METRICLOOKUP</a:t>
            </a: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 no arquivo. </a:t>
            </a:r>
          </a:p>
        </p:txBody>
      </p:sp>
      <p:sp>
        <p:nvSpPr>
          <p:cNvPr id="9" name="Espaço Reservado para Conteúdo 2"/>
          <p:cNvSpPr>
            <a:spLocks noGrp="1"/>
          </p:cNvSpPr>
          <p:nvPr/>
        </p:nvSpPr>
        <p:spPr bwMode="gray">
          <a:xfrm>
            <a:off x="395535" y="260648"/>
            <a:ext cx="597666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Atualizando</a:t>
            </a:r>
            <a:r>
              <a:rPr lang="en-US" dirty="0" smtClean="0"/>
              <a:t> e </a:t>
            </a:r>
            <a:r>
              <a:rPr lang="en-US" dirty="0" err="1" smtClean="0"/>
              <a:t>Excluindo</a:t>
            </a:r>
            <a:r>
              <a:rPr lang="en-US" dirty="0" smtClean="0"/>
              <a:t> </a:t>
            </a:r>
            <a:r>
              <a:rPr lang="en-US" dirty="0" err="1" smtClean="0"/>
              <a:t>Resultado</a:t>
            </a:r>
            <a:r>
              <a:rPr lang="en-US" dirty="0" smtClean="0"/>
              <a:t> de </a:t>
            </a:r>
            <a:r>
              <a:rPr lang="en-US" dirty="0" err="1" smtClean="0"/>
              <a:t>Metas</a:t>
            </a:r>
            <a:endParaRPr lang="en-US" dirty="0"/>
          </a:p>
        </p:txBody>
      </p:sp>
      <p:sp>
        <p:nvSpPr>
          <p:cNvPr id="12" name="Texto explicativo retangular com cantos arredondados 11"/>
          <p:cNvSpPr/>
          <p:nvPr/>
        </p:nvSpPr>
        <p:spPr>
          <a:xfrm>
            <a:off x="1115616" y="5185090"/>
            <a:ext cx="4608512" cy="936104"/>
          </a:xfrm>
          <a:prstGeom prst="wedgeRoundRectCallout">
            <a:avLst>
              <a:gd name="adj1" fmla="val -30231"/>
              <a:gd name="adj2" fmla="val -204914"/>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Para excluir uma meta, use a palavra “DELETE” na coluna “ACTION”. Você não precisa manter as linhas de “METRICLOOKUP</a:t>
            </a: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no arquivo. Elas serão excluídas automaticamente quando excluir a meta.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o explicativo retangular com cantos arredondados 12"/>
          <p:cNvSpPr/>
          <p:nvPr/>
        </p:nvSpPr>
        <p:spPr>
          <a:xfrm>
            <a:off x="4201791" y="4347349"/>
            <a:ext cx="4608512" cy="593819"/>
          </a:xfrm>
          <a:prstGeom prst="wedgeRoundRectCallout">
            <a:avLst>
              <a:gd name="adj1" fmla="val -29672"/>
              <a:gd name="adj2" fmla="val -14398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Para ambas ações, a coluna “GUID” é requerida pois ela é o ID único de cada meta.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78520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827584" y="2060848"/>
            <a:ext cx="7488832" cy="3733875"/>
          </a:xfrm>
        </p:spPr>
        <p:txBody>
          <a:bodyPr/>
          <a:lstStyle/>
          <a:p>
            <a:pPr marL="0" indent="0">
              <a:buNone/>
            </a:pPr>
            <a:r>
              <a:rPr lang="pt-BR" sz="2400" dirty="0" smtClean="0"/>
              <a:t>Após importar os atingimentos das Metas Individuais de 2013 e 2014, é hora para o segundo pré-requisito: importar os Gestores Avaliadores. </a:t>
            </a:r>
          </a:p>
          <a:p>
            <a:pPr marL="0" indent="0">
              <a:buNone/>
            </a:pPr>
            <a:r>
              <a:rPr lang="pt-BR" sz="2400" b="1" dirty="0" smtClean="0"/>
              <a:t>Por que isso é necessário? </a:t>
            </a:r>
            <a:r>
              <a:rPr lang="pt-BR" sz="2400" dirty="0" smtClean="0"/>
              <a:t>Porque o gestor hierárquico pode não ser o gestor que irá avaliar o colaborador neste ciclo.</a:t>
            </a:r>
          </a:p>
          <a:p>
            <a:pPr marL="0" indent="0">
              <a:buNone/>
            </a:pPr>
            <a:r>
              <a:rPr lang="pt-BR" sz="2400" dirty="0" smtClean="0"/>
              <a:t>Então, para isso, utilizaremos o campo Gestor Matricial (ou Gestor Avaliador, após o ajuste do rótulo) do Perfil do Colaborador.</a:t>
            </a:r>
            <a:endParaRPr lang="pt-BR" sz="2400" dirty="0"/>
          </a:p>
          <a:p>
            <a:pPr marL="0" indent="0" algn="ctr">
              <a:buNone/>
            </a:pPr>
            <a:r>
              <a:rPr lang="pt-BR" dirty="0" smtClean="0"/>
              <a:t>Como importar isso?</a:t>
            </a:r>
            <a:endParaRPr lang="pt-BR" dirty="0"/>
          </a:p>
        </p:txBody>
      </p:sp>
      <p:sp>
        <p:nvSpPr>
          <p:cNvPr id="3" name="Elipse 2"/>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spTree>
    <p:extLst>
      <p:ext uri="{BB962C8B-B14F-4D97-AF65-F5344CB8AC3E}">
        <p14:creationId xmlns:p14="http://schemas.microsoft.com/office/powerpoint/2010/main" val="3960828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Linha</a:t>
            </a:r>
            <a:r>
              <a:rPr lang="en-US" dirty="0" smtClean="0"/>
              <a:t> do Tempo</a:t>
            </a:r>
            <a:endParaRPr lang="en-US" dirty="0"/>
          </a:p>
        </p:txBody>
      </p:sp>
      <p:sp>
        <p:nvSpPr>
          <p:cNvPr id="26" name="Elipse 25"/>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graphicFrame>
        <p:nvGraphicFramePr>
          <p:cNvPr id="10" name="Diagrama 9"/>
          <p:cNvGraphicFramePr/>
          <p:nvPr>
            <p:extLst/>
          </p:nvPr>
        </p:nvGraphicFramePr>
        <p:xfrm>
          <a:off x="1460184" y="3997176"/>
          <a:ext cx="2247720" cy="79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a 11"/>
          <p:cNvGraphicFramePr/>
          <p:nvPr>
            <p:extLst/>
          </p:nvPr>
        </p:nvGraphicFramePr>
        <p:xfrm>
          <a:off x="2934607" y="3147206"/>
          <a:ext cx="6196444" cy="1016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a 12"/>
          <p:cNvGraphicFramePr/>
          <p:nvPr>
            <p:extLst/>
          </p:nvPr>
        </p:nvGraphicFramePr>
        <p:xfrm>
          <a:off x="12948" y="2467457"/>
          <a:ext cx="3609538" cy="1016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7" name="CaixaDeTexto 16"/>
          <p:cNvSpPr txBox="1"/>
          <p:nvPr/>
        </p:nvSpPr>
        <p:spPr>
          <a:xfrm>
            <a:off x="405916" y="5023641"/>
            <a:ext cx="2869940" cy="646331"/>
          </a:xfrm>
          <a:prstGeom prst="rect">
            <a:avLst/>
          </a:prstGeom>
          <a:noFill/>
        </p:spPr>
        <p:txBody>
          <a:bodyPr wrap="square" rtlCol="0">
            <a:spAutoFit/>
          </a:bodyPr>
          <a:lstStyle/>
          <a:p>
            <a:r>
              <a:rPr lang="pt-BR" dirty="0" smtClean="0"/>
              <a:t>Não prontos para distribuir os formulários ainda.</a:t>
            </a:r>
            <a:endParaRPr lang="pt-BR" dirty="0"/>
          </a:p>
        </p:txBody>
      </p:sp>
      <p:sp>
        <p:nvSpPr>
          <p:cNvPr id="11" name="Elipse 10"/>
          <p:cNvSpPr/>
          <p:nvPr/>
        </p:nvSpPr>
        <p:spPr>
          <a:xfrm>
            <a:off x="251520" y="3433079"/>
            <a:ext cx="377960" cy="360040"/>
          </a:xfrm>
          <a:prstGeom prst="ellipse">
            <a:avLst/>
          </a:prstGeom>
          <a:solidFill>
            <a:srgbClr val="FEFA58"/>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pt-BR" sz="2800" dirty="0" smtClean="0">
                <a:latin typeface="Bauhaus 93" panose="04030905020B02020C02" pitchFamily="82" charset="0"/>
              </a:rPr>
              <a:t>*</a:t>
            </a:r>
            <a:endParaRPr lang="pt-BR" sz="2800" dirty="0">
              <a:latin typeface="Bauhaus 93" panose="04030905020B02020C02" pitchFamily="82" charset="0"/>
            </a:endParaRPr>
          </a:p>
        </p:txBody>
      </p:sp>
      <p:cxnSp>
        <p:nvCxnSpPr>
          <p:cNvPr id="18" name="Conector reto 17"/>
          <p:cNvCxnSpPr>
            <a:endCxn id="11" idx="0"/>
          </p:cNvCxnSpPr>
          <p:nvPr/>
        </p:nvCxnSpPr>
        <p:spPr>
          <a:xfrm flipH="1">
            <a:off x="440500" y="1740892"/>
            <a:ext cx="4218" cy="1692187"/>
          </a:xfrm>
          <a:prstGeom prst="line">
            <a:avLst/>
          </a:prstGeom>
          <a:ln>
            <a:solidFill>
              <a:srgbClr val="FFFF00"/>
            </a:solidFill>
            <a:prstDash val="lgDash"/>
          </a:ln>
        </p:spPr>
        <p:style>
          <a:lnRef idx="1">
            <a:schemeClr val="accent1"/>
          </a:lnRef>
          <a:fillRef idx="0">
            <a:schemeClr val="accent1"/>
          </a:fillRef>
          <a:effectRef idx="0">
            <a:schemeClr val="accent1"/>
          </a:effectRef>
          <a:fontRef idx="minor">
            <a:schemeClr val="tx1"/>
          </a:fontRef>
        </p:style>
      </p:cxnSp>
      <p:cxnSp>
        <p:nvCxnSpPr>
          <p:cNvPr id="19" name="Conector reto 18"/>
          <p:cNvCxnSpPr/>
          <p:nvPr/>
        </p:nvCxnSpPr>
        <p:spPr>
          <a:xfrm flipH="1">
            <a:off x="438391" y="3825045"/>
            <a:ext cx="4218" cy="1692187"/>
          </a:xfrm>
          <a:prstGeom prst="line">
            <a:avLst/>
          </a:prstGeom>
          <a:ln>
            <a:solidFill>
              <a:srgbClr val="FFFF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75989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539552" y="1124744"/>
            <a:ext cx="7820025" cy="5257800"/>
          </a:xfrm>
          <a:prstGeom prst="rect">
            <a:avLst/>
          </a:prstGeom>
        </p:spPr>
      </p:pic>
      <p:sp>
        <p:nvSpPr>
          <p:cNvPr id="6" name="Texto explicativo retangular com cantos arredondados 5"/>
          <p:cNvSpPr/>
          <p:nvPr/>
        </p:nvSpPr>
        <p:spPr>
          <a:xfrm>
            <a:off x="1121769" y="4005064"/>
            <a:ext cx="2084274" cy="1800200"/>
          </a:xfrm>
          <a:prstGeom prst="wedgeRoundRectCallout">
            <a:avLst>
              <a:gd name="adj1" fmla="val 90232"/>
              <a:gd name="adj2" fmla="val 2442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Antes de importar, é importante ter uma versão atualizado dos dados dos colaboradores. Para isso, clique em “Exportar Colaborador”.</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o Gestor </a:t>
            </a:r>
            <a:r>
              <a:rPr lang="en-US" dirty="0" err="1" smtClean="0"/>
              <a:t>Avaliador</a:t>
            </a:r>
            <a:endParaRPr lang="en-US" dirty="0"/>
          </a:p>
        </p:txBody>
      </p:sp>
    </p:spTree>
    <p:extLst>
      <p:ext uri="{BB962C8B-B14F-4D97-AF65-F5344CB8AC3E}">
        <p14:creationId xmlns:p14="http://schemas.microsoft.com/office/powerpoint/2010/main" val="24634557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Agenda</a:t>
            </a:r>
            <a:endParaRPr lang="en-US" dirty="0"/>
          </a:p>
        </p:txBody>
      </p:sp>
      <p:sp>
        <p:nvSpPr>
          <p:cNvPr id="2" name="CaixaDeTexto 1"/>
          <p:cNvSpPr txBox="1"/>
          <p:nvPr/>
        </p:nvSpPr>
        <p:spPr>
          <a:xfrm>
            <a:off x="251520" y="1124744"/>
            <a:ext cx="4608512" cy="6740307"/>
          </a:xfrm>
          <a:prstGeom prst="rect">
            <a:avLst/>
          </a:prstGeom>
          <a:noFill/>
        </p:spPr>
        <p:txBody>
          <a:bodyPr wrap="square" rtlCol="0">
            <a:spAutoFit/>
          </a:bodyPr>
          <a:lstStyle/>
          <a:p>
            <a:pPr marL="285750" indent="-285750">
              <a:buFont typeface="Arial" panose="020B0604020202020204" pitchFamily="34" charset="0"/>
              <a:buChar char="•"/>
            </a:pPr>
            <a:r>
              <a:rPr lang="pt-BR" dirty="0" smtClean="0"/>
              <a:t>Visão Geral do Processo</a:t>
            </a:r>
          </a:p>
          <a:p>
            <a:pPr marL="285750" indent="-285750">
              <a:buFont typeface="Arial" panose="020B0604020202020204" pitchFamily="34" charset="0"/>
              <a:buChar char="•"/>
            </a:pPr>
            <a:r>
              <a:rPr lang="pt-BR" dirty="0" smtClean="0"/>
              <a:t>Responsáveis pelas Etapas</a:t>
            </a:r>
          </a:p>
          <a:p>
            <a:pPr marL="285750" indent="-285750">
              <a:buFont typeface="Arial" panose="020B0604020202020204" pitchFamily="34" charset="0"/>
              <a:buChar char="•"/>
            </a:pPr>
            <a:r>
              <a:rPr lang="pt-BR" dirty="0" smtClean="0"/>
              <a:t>Participantes de “Metas e Desempenho na Função”</a:t>
            </a:r>
          </a:p>
          <a:p>
            <a:pPr marL="285750" indent="-285750">
              <a:buFont typeface="Arial" panose="020B0604020202020204" pitchFamily="34" charset="0"/>
              <a:buChar char="•"/>
            </a:pPr>
            <a:r>
              <a:rPr lang="pt-BR" dirty="0" smtClean="0"/>
              <a:t>Box do Colaborador</a:t>
            </a:r>
          </a:p>
          <a:p>
            <a:pPr marL="285750" indent="-285750">
              <a:buFont typeface="Arial" panose="020B0604020202020204" pitchFamily="34" charset="0"/>
              <a:buChar char="•"/>
            </a:pPr>
            <a:r>
              <a:rPr lang="pt-BR" dirty="0" smtClean="0"/>
              <a:t>Importando Resultado de Metas</a:t>
            </a:r>
          </a:p>
          <a:p>
            <a:pPr marL="285750" indent="-285750">
              <a:buFont typeface="Arial" panose="020B0604020202020204" pitchFamily="34" charset="0"/>
              <a:buChar char="•"/>
            </a:pPr>
            <a:r>
              <a:rPr lang="pt-BR" dirty="0" smtClean="0"/>
              <a:t>Importando Gestor Avaliador</a:t>
            </a:r>
          </a:p>
          <a:p>
            <a:pPr marL="285750" indent="-285750">
              <a:buFont typeface="Arial" panose="020B0604020202020204" pitchFamily="34" charset="0"/>
              <a:buChar char="•"/>
            </a:pPr>
            <a:r>
              <a:rPr lang="pt-BR" dirty="0" smtClean="0"/>
              <a:t>Atualizando Gestor Avaliador</a:t>
            </a:r>
          </a:p>
          <a:p>
            <a:pPr marL="285750" indent="-285750">
              <a:buFont typeface="Arial" panose="020B0604020202020204" pitchFamily="34" charset="0"/>
              <a:buChar char="•"/>
            </a:pPr>
            <a:r>
              <a:rPr lang="pt-BR" dirty="0" smtClean="0"/>
              <a:t>Distribuindo Formulários</a:t>
            </a:r>
          </a:p>
          <a:p>
            <a:pPr marL="285750" indent="-285750">
              <a:buFont typeface="Arial" panose="020B0604020202020204" pitchFamily="34" charset="0"/>
              <a:buChar char="•"/>
            </a:pPr>
            <a:r>
              <a:rPr lang="pt-BR" dirty="0" smtClean="0"/>
              <a:t>Excluindo Formulários</a:t>
            </a:r>
          </a:p>
          <a:p>
            <a:pPr marL="285750" indent="-285750">
              <a:buFont typeface="Arial" panose="020B0604020202020204" pitchFamily="34" charset="0"/>
              <a:buChar char="•"/>
            </a:pPr>
            <a:r>
              <a:rPr lang="pt-BR" dirty="0"/>
              <a:t>Restaurando Formulários </a:t>
            </a:r>
            <a:r>
              <a:rPr lang="pt-BR" dirty="0" smtClean="0"/>
              <a:t>Deletados</a:t>
            </a:r>
          </a:p>
          <a:p>
            <a:pPr marL="285750" indent="-285750">
              <a:buFont typeface="Arial" panose="020B0604020202020204" pitchFamily="34" charset="0"/>
              <a:buChar char="•"/>
            </a:pPr>
            <a:r>
              <a:rPr lang="pt-BR" dirty="0"/>
              <a:t>Encaminhando </a:t>
            </a:r>
            <a:r>
              <a:rPr lang="pt-BR" dirty="0" smtClean="0"/>
              <a:t>Formulários</a:t>
            </a:r>
          </a:p>
          <a:p>
            <a:pPr marL="285750" indent="-285750">
              <a:buFont typeface="Arial" panose="020B0604020202020204" pitchFamily="34" charset="0"/>
              <a:buChar char="•"/>
            </a:pPr>
            <a:r>
              <a:rPr lang="pt-BR" dirty="0" smtClean="0"/>
              <a:t>Adicionando/Removendo Participantes</a:t>
            </a:r>
          </a:p>
          <a:p>
            <a:pPr marL="285750" indent="-285750">
              <a:buFont typeface="Arial" panose="020B0604020202020204" pitchFamily="34" charset="0"/>
              <a:buChar char="•"/>
            </a:pPr>
            <a:r>
              <a:rPr lang="pt-BR" dirty="0" smtClean="0"/>
              <a:t>Importando as notas calculadas</a:t>
            </a:r>
          </a:p>
          <a:p>
            <a:pPr marL="285750" indent="-285750">
              <a:buFont typeface="Arial" panose="020B0604020202020204" pitchFamily="34" charset="0"/>
              <a:buChar char="•"/>
            </a:pPr>
            <a:r>
              <a:rPr lang="pt-BR" dirty="0" smtClean="0"/>
              <a:t>Gerenciando as Sessões de Calibração</a:t>
            </a:r>
          </a:p>
          <a:p>
            <a:pPr marL="285750" indent="-285750">
              <a:buFont typeface="Arial" panose="020B0604020202020204" pitchFamily="34" charset="0"/>
              <a:buChar char="•"/>
            </a:pPr>
            <a:r>
              <a:rPr lang="pt-BR" dirty="0" smtClean="0"/>
              <a:t>Editando o Organograma de Sucessão</a:t>
            </a:r>
          </a:p>
          <a:p>
            <a:pPr marL="285750" indent="-285750">
              <a:buFont typeface="Arial" panose="020B0604020202020204" pitchFamily="34" charset="0"/>
              <a:buChar char="•"/>
            </a:pPr>
            <a:r>
              <a:rPr lang="pt-BR" dirty="0" smtClean="0"/>
              <a:t>Editando as permissões do EP</a:t>
            </a:r>
          </a:p>
          <a:p>
            <a:pPr marL="285750" indent="-285750">
              <a:buFont typeface="Arial" panose="020B0604020202020204" pitchFamily="34" charset="0"/>
              <a:buChar char="•"/>
            </a:pPr>
            <a:r>
              <a:rPr lang="pt-BR" dirty="0"/>
              <a:t>Troubleshooting</a:t>
            </a:r>
            <a:endParaRPr lang="pt-BR" dirty="0" smtClean="0"/>
          </a:p>
          <a:p>
            <a:pPr marL="285750" indent="-285750">
              <a:buFont typeface="Arial" panose="020B0604020202020204" pitchFamily="34" charset="0"/>
              <a:buChar char="•"/>
            </a:pPr>
            <a:endParaRPr lang="pt-BR" dirty="0" smtClean="0"/>
          </a:p>
          <a:p>
            <a:pPr marL="285750" indent="-285750">
              <a:buFont typeface="Arial" panose="020B0604020202020204" pitchFamily="34" charset="0"/>
              <a:buChar char="•"/>
            </a:pPr>
            <a:endParaRPr lang="pt-BR" dirty="0" smtClean="0"/>
          </a:p>
          <a:p>
            <a:pPr marL="285750" indent="-285750">
              <a:buFont typeface="Arial" panose="020B0604020202020204" pitchFamily="34" charset="0"/>
              <a:buChar char="•"/>
            </a:pPr>
            <a:endParaRPr lang="pt-BR" dirty="0" smtClean="0"/>
          </a:p>
          <a:p>
            <a:pPr marL="285750" indent="-285750">
              <a:buFont typeface="Arial" panose="020B0604020202020204" pitchFamily="34" charset="0"/>
              <a:buChar char="•"/>
            </a:pPr>
            <a:endParaRPr lang="pt-BR" dirty="0" smtClean="0"/>
          </a:p>
          <a:p>
            <a:pPr marL="285750" indent="-285750">
              <a:buFont typeface="Arial" panose="020B0604020202020204" pitchFamily="34" charset="0"/>
              <a:buChar char="•"/>
            </a:pPr>
            <a:endParaRPr lang="pt-BR" dirty="0" smtClean="0"/>
          </a:p>
          <a:p>
            <a:pPr marL="285750" indent="-285750">
              <a:buFont typeface="Arial" panose="020B0604020202020204" pitchFamily="34" charset="0"/>
              <a:buChar char="•"/>
            </a:pPr>
            <a:endParaRPr lang="pt-BR" dirty="0"/>
          </a:p>
        </p:txBody>
      </p:sp>
      <p:sp>
        <p:nvSpPr>
          <p:cNvPr id="15" name="CaixaDeTexto 14"/>
          <p:cNvSpPr txBox="1"/>
          <p:nvPr/>
        </p:nvSpPr>
        <p:spPr>
          <a:xfrm>
            <a:off x="5148064" y="1124744"/>
            <a:ext cx="4608512" cy="4247317"/>
          </a:xfrm>
          <a:prstGeom prst="rect">
            <a:avLst/>
          </a:prstGeom>
          <a:noFill/>
        </p:spPr>
        <p:txBody>
          <a:bodyPr wrap="square" rtlCol="0">
            <a:spAutoFit/>
          </a:bodyPr>
          <a:lstStyle/>
          <a:p>
            <a:pPr marL="285750" indent="-285750">
              <a:buFont typeface="Arial" panose="020B0604020202020204" pitchFamily="34" charset="0"/>
              <a:buChar char="•"/>
            </a:pPr>
            <a:r>
              <a:rPr lang="pt-BR" dirty="0" smtClean="0"/>
              <a:t>Gerenciando Permissões</a:t>
            </a:r>
          </a:p>
          <a:p>
            <a:pPr marL="285750" indent="-285750">
              <a:buFont typeface="Arial" panose="020B0604020202020204" pitchFamily="34" charset="0"/>
              <a:buChar char="•"/>
            </a:pPr>
            <a:r>
              <a:rPr lang="pt-BR" dirty="0" smtClean="0"/>
              <a:t>Importando Histórico de 9-Box</a:t>
            </a:r>
            <a:endParaRPr lang="pt-BR" dirty="0"/>
          </a:p>
          <a:p>
            <a:pPr marL="285750" indent="-285750">
              <a:buFont typeface="Arial" panose="020B0604020202020204" pitchFamily="34" charset="0"/>
              <a:buChar char="•"/>
            </a:pPr>
            <a:r>
              <a:rPr lang="pt-BR" dirty="0" smtClean="0"/>
              <a:t>Gerenciando Usuários</a:t>
            </a:r>
          </a:p>
          <a:p>
            <a:pPr marL="285750" indent="-285750">
              <a:buFont typeface="Arial" panose="020B0604020202020204" pitchFamily="34" charset="0"/>
              <a:buChar char="•"/>
            </a:pPr>
            <a:r>
              <a:rPr lang="pt-BR" dirty="0" err="1" smtClean="0"/>
              <a:t>Resetando</a:t>
            </a:r>
            <a:r>
              <a:rPr lang="pt-BR" dirty="0" smtClean="0"/>
              <a:t> Senhas</a:t>
            </a:r>
          </a:p>
          <a:p>
            <a:pPr marL="285750" indent="-285750">
              <a:buFont typeface="Arial" panose="020B0604020202020204" pitchFamily="34" charset="0"/>
              <a:buChar char="•"/>
            </a:pPr>
            <a:r>
              <a:rPr lang="pt-BR" dirty="0" smtClean="0"/>
              <a:t>Modificando </a:t>
            </a:r>
            <a:r>
              <a:rPr lang="pt-BR" dirty="0"/>
              <a:t>as notificações de </a:t>
            </a:r>
            <a:r>
              <a:rPr lang="pt-BR" dirty="0" smtClean="0"/>
              <a:t>e-mail</a:t>
            </a:r>
          </a:p>
          <a:p>
            <a:pPr marL="285750" indent="-285750">
              <a:buFont typeface="Arial" panose="020B0604020202020204" pitchFamily="34" charset="0"/>
              <a:buChar char="•"/>
            </a:pPr>
            <a:r>
              <a:rPr lang="pt-BR" dirty="0" smtClean="0"/>
              <a:t>Gerenciando Permissões de Proxy</a:t>
            </a:r>
          </a:p>
          <a:p>
            <a:pPr marL="285750" indent="-285750">
              <a:buFont typeface="Arial" panose="020B0604020202020204" pitchFamily="34" charset="0"/>
              <a:buChar char="•"/>
            </a:pPr>
            <a:r>
              <a:rPr lang="pt-BR" dirty="0" smtClean="0"/>
              <a:t>Modificando Tiles</a:t>
            </a:r>
          </a:p>
          <a:p>
            <a:pPr marL="285750" indent="-285750">
              <a:buFont typeface="Arial" panose="020B0604020202020204" pitchFamily="34" charset="0"/>
              <a:buChar char="•"/>
            </a:pPr>
            <a:r>
              <a:rPr lang="pt-BR" dirty="0" smtClean="0"/>
              <a:t>Gerenciando Temas</a:t>
            </a:r>
          </a:p>
          <a:p>
            <a:pPr marL="285750" indent="-285750">
              <a:buFont typeface="Arial" panose="020B0604020202020204" pitchFamily="34" charset="0"/>
              <a:buChar char="•"/>
            </a:pPr>
            <a:endParaRPr lang="pt-BR" dirty="0" smtClean="0"/>
          </a:p>
          <a:p>
            <a:pPr marL="285750" indent="-285750">
              <a:buFont typeface="Arial" panose="020B0604020202020204" pitchFamily="34" charset="0"/>
              <a:buChar char="•"/>
            </a:pPr>
            <a:endParaRPr lang="pt-BR" dirty="0" smtClean="0"/>
          </a:p>
          <a:p>
            <a:pPr marL="285750" indent="-285750">
              <a:buFont typeface="Arial" panose="020B0604020202020204" pitchFamily="34" charset="0"/>
              <a:buChar char="•"/>
            </a:pPr>
            <a:endParaRPr lang="pt-BR" dirty="0" smtClean="0"/>
          </a:p>
          <a:p>
            <a:pPr marL="285750" indent="-285750">
              <a:buFont typeface="Arial" panose="020B0604020202020204" pitchFamily="34" charset="0"/>
              <a:buChar char="•"/>
            </a:pPr>
            <a:endParaRPr lang="pt-BR" dirty="0" smtClean="0"/>
          </a:p>
          <a:p>
            <a:pPr marL="285750" indent="-285750">
              <a:buFont typeface="Arial" panose="020B0604020202020204" pitchFamily="34" charset="0"/>
              <a:buChar char="•"/>
            </a:pPr>
            <a:endParaRPr lang="pt-BR" dirty="0" smtClean="0"/>
          </a:p>
          <a:p>
            <a:pPr marL="285750" indent="-285750">
              <a:buFont typeface="Arial" panose="020B0604020202020204" pitchFamily="34" charset="0"/>
              <a:buChar char="•"/>
            </a:pPr>
            <a:endParaRPr lang="pt-BR" dirty="0" smtClean="0"/>
          </a:p>
          <a:p>
            <a:pPr marL="285750" indent="-285750">
              <a:buFont typeface="Arial" panose="020B0604020202020204" pitchFamily="34" charset="0"/>
              <a:buChar char="•"/>
            </a:pPr>
            <a:endParaRPr lang="pt-BR" dirty="0"/>
          </a:p>
        </p:txBody>
      </p:sp>
    </p:spTree>
    <p:extLst>
      <p:ext uri="{BB962C8B-B14F-4D97-AF65-F5344CB8AC3E}">
        <p14:creationId xmlns:p14="http://schemas.microsoft.com/office/powerpoint/2010/main" val="3700331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o explicativo retangular com cantos arredondados 5"/>
          <p:cNvSpPr/>
          <p:nvPr/>
        </p:nvSpPr>
        <p:spPr>
          <a:xfrm>
            <a:off x="2483768" y="5511146"/>
            <a:ext cx="2808312" cy="582150"/>
          </a:xfrm>
          <a:prstGeom prst="wedgeRoundRectCallout">
            <a:avLst>
              <a:gd name="adj1" fmla="val -50220"/>
              <a:gd name="adj2" fmla="val -13665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Selecione “Exportar arquivo de usuário”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o Gestor </a:t>
            </a:r>
            <a:r>
              <a:rPr lang="en-US" dirty="0" err="1" smtClean="0"/>
              <a:t>Avaliador</a:t>
            </a:r>
            <a:endParaRPr lang="en-US" dirty="0"/>
          </a:p>
        </p:txBody>
      </p:sp>
      <p:pic>
        <p:nvPicPr>
          <p:cNvPr id="2" name="Imagem 1"/>
          <p:cNvPicPr>
            <a:picLocks noChangeAspect="1"/>
          </p:cNvPicPr>
          <p:nvPr/>
        </p:nvPicPr>
        <p:blipFill>
          <a:blip r:embed="rId2"/>
          <a:stretch>
            <a:fillRect/>
          </a:stretch>
        </p:blipFill>
        <p:spPr>
          <a:xfrm>
            <a:off x="700087" y="1838325"/>
            <a:ext cx="7743825" cy="3181350"/>
          </a:xfrm>
          <a:prstGeom prst="rect">
            <a:avLst/>
          </a:prstGeom>
        </p:spPr>
      </p:pic>
    </p:spTree>
    <p:extLst>
      <p:ext uri="{BB962C8B-B14F-4D97-AF65-F5344CB8AC3E}">
        <p14:creationId xmlns:p14="http://schemas.microsoft.com/office/powerpoint/2010/main" val="9627899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354082" y="1772816"/>
            <a:ext cx="8583155" cy="3947372"/>
          </a:xfrm>
          <a:prstGeom prst="rect">
            <a:avLst/>
          </a:prstGeom>
        </p:spPr>
      </p:pic>
      <p:sp>
        <p:nvSpPr>
          <p:cNvPr id="6" name="Texto explicativo retangular com cantos arredondados 5"/>
          <p:cNvSpPr/>
          <p:nvPr/>
        </p:nvSpPr>
        <p:spPr>
          <a:xfrm>
            <a:off x="4716016" y="4077072"/>
            <a:ext cx="4091894" cy="2232248"/>
          </a:xfrm>
          <a:prstGeom prst="wedgeRoundRectCallout">
            <a:avLst>
              <a:gd name="adj1" fmla="val -11503"/>
              <a:gd name="adj2" fmla="val -3744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Este é o arquivo completo com todas as colunas relativas aos dados do colaborador. Porém, para atualizar o Gestor Matricial (MATRIX MANAGER), precisaremos de apenas algumas delas. Também é possível manter apenas as linhas modificadas no arquivo. Desta forma, as mudanças não afetarão outros colaboradores e a carga será mais rápida.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o Gestor </a:t>
            </a:r>
            <a:r>
              <a:rPr lang="en-US" dirty="0" err="1" smtClean="0"/>
              <a:t>Avaliador</a:t>
            </a:r>
            <a:endParaRPr lang="en-US" dirty="0"/>
          </a:p>
        </p:txBody>
      </p:sp>
    </p:spTree>
    <p:extLst>
      <p:ext uri="{BB962C8B-B14F-4D97-AF65-F5344CB8AC3E}">
        <p14:creationId xmlns:p14="http://schemas.microsoft.com/office/powerpoint/2010/main" val="34179404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stretch>
            <a:fillRect/>
          </a:stretch>
        </p:blipFill>
        <p:spPr>
          <a:xfrm>
            <a:off x="442912" y="1185862"/>
            <a:ext cx="8258175" cy="4486275"/>
          </a:xfrm>
          <a:prstGeom prst="rect">
            <a:avLst/>
          </a:prstGeom>
        </p:spPr>
      </p:pic>
      <p:sp>
        <p:nvSpPr>
          <p:cNvPr id="3" name="Texto explicativo retangular com cantos arredondados 2"/>
          <p:cNvSpPr/>
          <p:nvPr/>
        </p:nvSpPr>
        <p:spPr>
          <a:xfrm>
            <a:off x="441548" y="3573016"/>
            <a:ext cx="4019886" cy="1944216"/>
          </a:xfrm>
          <a:prstGeom prst="wedgeRoundRectCallout">
            <a:avLst>
              <a:gd name="adj1" fmla="val -11503"/>
              <a:gd name="adj2" fmla="val -3744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Apenas as 3 primeiras colunas são obrigatórias: STATUS, USERID e USERNAME. </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Também mantenha as colunas MANAGER e MATRIX_MANAGER. Copie todo o conteúdo de MANAGER para MATRIX_MANAGER e remova a coluna MANAGER depois.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o explicativo retangular com cantos arredondados 3"/>
          <p:cNvSpPr/>
          <p:nvPr/>
        </p:nvSpPr>
        <p:spPr>
          <a:xfrm>
            <a:off x="4571317" y="4644219"/>
            <a:ext cx="4019886" cy="936104"/>
          </a:xfrm>
          <a:prstGeom prst="wedgeRoundRectCallout">
            <a:avLst>
              <a:gd name="adj1" fmla="val -11503"/>
              <a:gd name="adj2" fmla="val -3744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Altere o valor de MATRIX_MANAGER pelo USERID da Gestor Avaliador quando necessário. </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o explicativo retangular com cantos arredondados 5"/>
          <p:cNvSpPr/>
          <p:nvPr/>
        </p:nvSpPr>
        <p:spPr>
          <a:xfrm>
            <a:off x="827584" y="5643413"/>
            <a:ext cx="4019886" cy="936104"/>
          </a:xfrm>
          <a:prstGeom prst="wedgeRoundRectCallout">
            <a:avLst>
              <a:gd name="adj1" fmla="val -11503"/>
              <a:gd name="adj2" fmla="val -3744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Para os casos onde a coluna MANAGER está como NO_MANAGER, não é necessário preencher a coluna MATRIX_MANAGER com este valor. </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o Gestor </a:t>
            </a:r>
            <a:r>
              <a:rPr lang="en-US" dirty="0" err="1" smtClean="0"/>
              <a:t>Avaliador</a:t>
            </a:r>
            <a:endParaRPr lang="en-US" dirty="0"/>
          </a:p>
        </p:txBody>
      </p:sp>
    </p:spTree>
    <p:extLst>
      <p:ext uri="{BB962C8B-B14F-4D97-AF65-F5344CB8AC3E}">
        <p14:creationId xmlns:p14="http://schemas.microsoft.com/office/powerpoint/2010/main" val="3462381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2"/>
          <a:stretch>
            <a:fillRect/>
          </a:stretch>
        </p:blipFill>
        <p:spPr>
          <a:xfrm>
            <a:off x="539552" y="1124744"/>
            <a:ext cx="7820025" cy="5257800"/>
          </a:xfrm>
          <a:prstGeom prst="rect">
            <a:avLst/>
          </a:prstGeom>
        </p:spPr>
      </p:pic>
      <p:sp>
        <p:nvSpPr>
          <p:cNvPr id="6" name="Texto explicativo retangular com cantos arredondados 5"/>
          <p:cNvSpPr/>
          <p:nvPr/>
        </p:nvSpPr>
        <p:spPr>
          <a:xfrm>
            <a:off x="2987824" y="2204864"/>
            <a:ext cx="3312368" cy="936104"/>
          </a:xfrm>
          <a:prstGeom prst="wedgeRoundRectCallout">
            <a:avLst>
              <a:gd name="adj1" fmla="val 65539"/>
              <a:gd name="adj2" fmla="val 236841"/>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Salve o arquivo como .CSV e clique em “Importar Colaborador” nas Ferramentas de Administração.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o Gestor </a:t>
            </a:r>
            <a:r>
              <a:rPr lang="en-US" dirty="0" err="1" smtClean="0"/>
              <a:t>Avaliador</a:t>
            </a:r>
            <a:endParaRPr lang="en-US" dirty="0"/>
          </a:p>
        </p:txBody>
      </p:sp>
    </p:spTree>
    <p:extLst>
      <p:ext uri="{BB962C8B-B14F-4D97-AF65-F5344CB8AC3E}">
        <p14:creationId xmlns:p14="http://schemas.microsoft.com/office/powerpoint/2010/main" val="3400270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395535" y="1271831"/>
            <a:ext cx="7858125" cy="4905375"/>
          </a:xfrm>
          <a:prstGeom prst="rect">
            <a:avLst/>
          </a:prstGeom>
        </p:spPr>
      </p:pic>
      <p:sp>
        <p:nvSpPr>
          <p:cNvPr id="6" name="Texto explicativo retangular com cantos arredondados 5"/>
          <p:cNvSpPr/>
          <p:nvPr/>
        </p:nvSpPr>
        <p:spPr>
          <a:xfrm>
            <a:off x="3013906" y="1719827"/>
            <a:ext cx="2494198" cy="432048"/>
          </a:xfrm>
          <a:prstGeom prst="wedgeRoundRectCallout">
            <a:avLst>
              <a:gd name="adj1" fmla="val -69419"/>
              <a:gd name="adj2" fmla="val 183019"/>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Selecione o arquivo salvo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o explicativo retangular com cantos arredondados 7"/>
          <p:cNvSpPr/>
          <p:nvPr/>
        </p:nvSpPr>
        <p:spPr>
          <a:xfrm>
            <a:off x="3851920" y="2852936"/>
            <a:ext cx="2232248" cy="553386"/>
          </a:xfrm>
          <a:prstGeom prst="wedgeRoundRectCallout">
            <a:avLst>
              <a:gd name="adj1" fmla="val -102406"/>
              <a:gd name="adj2" fmla="val 71056"/>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Ignore as opções de senha.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o explicativo retangular com cantos arredondados 9"/>
          <p:cNvSpPr/>
          <p:nvPr/>
        </p:nvSpPr>
        <p:spPr>
          <a:xfrm>
            <a:off x="3995936" y="5085184"/>
            <a:ext cx="3240360" cy="1182417"/>
          </a:xfrm>
          <a:prstGeom prst="wedgeRoundRectCallout">
            <a:avLst>
              <a:gd name="adj1" fmla="val -79659"/>
              <a:gd name="adj2" fmla="val 426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sobre “Validar arquivo de importação” se desejar validar a estrutura do arquivo antes de importar ou em “Importar arquivo de usuário” para realizar a importação.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o explicativo retangular com cantos arredondados 10"/>
          <p:cNvSpPr/>
          <p:nvPr/>
        </p:nvSpPr>
        <p:spPr>
          <a:xfrm>
            <a:off x="4014649" y="3747343"/>
            <a:ext cx="2232248" cy="913426"/>
          </a:xfrm>
          <a:prstGeom prst="wedgeRoundRectCallout">
            <a:avLst>
              <a:gd name="adj1" fmla="val -105820"/>
              <a:gd name="adj2" fmla="val 26564"/>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Desmarque </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“Validar Gestor e campos de RH”</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2"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o Gestor </a:t>
            </a:r>
            <a:r>
              <a:rPr lang="en-US" dirty="0" err="1" smtClean="0"/>
              <a:t>Avaliador</a:t>
            </a:r>
            <a:endParaRPr lang="en-US" dirty="0"/>
          </a:p>
        </p:txBody>
      </p:sp>
    </p:spTree>
    <p:extLst>
      <p:ext uri="{BB962C8B-B14F-4D97-AF65-F5344CB8AC3E}">
        <p14:creationId xmlns:p14="http://schemas.microsoft.com/office/powerpoint/2010/main" val="1100153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899592" y="2060848"/>
            <a:ext cx="7416824" cy="3733875"/>
          </a:xfrm>
        </p:spPr>
        <p:txBody>
          <a:bodyPr/>
          <a:lstStyle/>
          <a:p>
            <a:pPr marL="0" indent="0">
              <a:buNone/>
            </a:pPr>
            <a:r>
              <a:rPr lang="pt-BR" sz="2400" dirty="0" smtClean="0"/>
              <a:t>Mas e se, após a importação, eu precisar atualizar apenas alguns Gestores Avaliadores? </a:t>
            </a:r>
            <a:r>
              <a:rPr lang="pt-BR" sz="2400" b="1" dirty="0"/>
              <a:t>E</a:t>
            </a:r>
            <a:r>
              <a:rPr lang="pt-BR" sz="2400" b="1" dirty="0" smtClean="0"/>
              <a:t>u preciso importar tudo novamente?</a:t>
            </a:r>
          </a:p>
          <a:p>
            <a:pPr marL="0" indent="0">
              <a:buNone/>
            </a:pPr>
            <a:r>
              <a:rPr lang="pt-BR" sz="2400" dirty="0" smtClean="0"/>
              <a:t>Não. É possível montar um arquivo apenas com os casos necessários ou atualizar este campo direto no Perfil do Colaborador.</a:t>
            </a:r>
          </a:p>
          <a:p>
            <a:pPr marL="0" indent="0" algn="ctr">
              <a:buNone/>
            </a:pPr>
            <a:r>
              <a:rPr lang="pt-BR" dirty="0" smtClean="0"/>
              <a:t>Como atualizar este campo no Perfil do Colaborador?</a:t>
            </a:r>
            <a:endParaRPr lang="pt-BR" dirty="0"/>
          </a:p>
        </p:txBody>
      </p:sp>
      <p:sp>
        <p:nvSpPr>
          <p:cNvPr id="3" name="Elipse 2"/>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spTree>
    <p:extLst>
      <p:ext uri="{BB962C8B-B14F-4D97-AF65-F5344CB8AC3E}">
        <p14:creationId xmlns:p14="http://schemas.microsoft.com/office/powerpoint/2010/main" val="1100596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p:cNvPicPr>
            <a:picLocks noChangeAspect="1"/>
          </p:cNvPicPr>
          <p:nvPr/>
        </p:nvPicPr>
        <p:blipFill>
          <a:blip r:embed="rId2"/>
          <a:stretch>
            <a:fillRect/>
          </a:stretch>
        </p:blipFill>
        <p:spPr>
          <a:xfrm>
            <a:off x="271366" y="1081919"/>
            <a:ext cx="8640958" cy="4405546"/>
          </a:xfrm>
          <a:prstGeom prst="rect">
            <a:avLst/>
          </a:prstGeom>
        </p:spPr>
      </p:pic>
      <p:sp>
        <p:nvSpPr>
          <p:cNvPr id="6" name="Texto explicativo retangular com cantos arredondados 5"/>
          <p:cNvSpPr/>
          <p:nvPr/>
        </p:nvSpPr>
        <p:spPr>
          <a:xfrm>
            <a:off x="3923928" y="1158754"/>
            <a:ext cx="1820044" cy="610986"/>
          </a:xfrm>
          <a:prstGeom prst="wedgeRoundRectCallout">
            <a:avLst>
              <a:gd name="adj1" fmla="val -93144"/>
              <a:gd name="adj2" fmla="val -4962"/>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Acesse a opção “Perfil”</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o explicativo retangular com cantos arredondados 6"/>
          <p:cNvSpPr/>
          <p:nvPr/>
        </p:nvSpPr>
        <p:spPr>
          <a:xfrm>
            <a:off x="7092280" y="3140968"/>
            <a:ext cx="1820044" cy="504056"/>
          </a:xfrm>
          <a:prstGeom prst="wedgeRoundRectCallout">
            <a:avLst>
              <a:gd name="adj1" fmla="val 23612"/>
              <a:gd name="adj2" fmla="val -186581"/>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em Editar</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Atualizando</a:t>
            </a:r>
            <a:r>
              <a:rPr lang="en-US" dirty="0" smtClean="0"/>
              <a:t> o Gestor </a:t>
            </a:r>
            <a:r>
              <a:rPr lang="en-US" dirty="0" err="1" smtClean="0"/>
              <a:t>Avaliador</a:t>
            </a:r>
            <a:endParaRPr lang="en-US" dirty="0"/>
          </a:p>
        </p:txBody>
      </p:sp>
      <p:pic>
        <p:nvPicPr>
          <p:cNvPr id="3" name="Imagem 2"/>
          <p:cNvPicPr>
            <a:picLocks noChangeAspect="1"/>
          </p:cNvPicPr>
          <p:nvPr/>
        </p:nvPicPr>
        <p:blipFill>
          <a:blip r:embed="rId3"/>
          <a:stretch>
            <a:fillRect/>
          </a:stretch>
        </p:blipFill>
        <p:spPr>
          <a:xfrm>
            <a:off x="350266" y="3933056"/>
            <a:ext cx="4476750" cy="2628900"/>
          </a:xfrm>
          <a:prstGeom prst="rect">
            <a:avLst/>
          </a:prstGeom>
        </p:spPr>
      </p:pic>
      <p:sp>
        <p:nvSpPr>
          <p:cNvPr id="8" name="Texto explicativo retangular com cantos arredondados 7"/>
          <p:cNvSpPr/>
          <p:nvPr/>
        </p:nvSpPr>
        <p:spPr>
          <a:xfrm>
            <a:off x="6022056" y="5013176"/>
            <a:ext cx="2654400" cy="1296144"/>
          </a:xfrm>
          <a:prstGeom prst="wedgeRoundRectCallout">
            <a:avLst>
              <a:gd name="adj1" fmla="val -162057"/>
              <a:gd name="adj2" fmla="val 17670"/>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 altere o Gestor Avaliador. Lembre-se de excluir o valor anterior e deixar apenas um selecionado.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987197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899592" y="2060848"/>
            <a:ext cx="7416824" cy="3733875"/>
          </a:xfrm>
        </p:spPr>
        <p:txBody>
          <a:bodyPr/>
          <a:lstStyle/>
          <a:p>
            <a:pPr marL="0" indent="0">
              <a:buNone/>
            </a:pPr>
            <a:r>
              <a:rPr lang="pt-BR" sz="2400" dirty="0" smtClean="0"/>
              <a:t>Após completar estes 2 pré-requisitos, nós estamos prontos para distribuir os formulários de “Metas e Performance na Função” e “Agilidade de Aprendizagem”.</a:t>
            </a:r>
          </a:p>
          <a:p>
            <a:pPr marL="0" indent="0" algn="ctr">
              <a:buNone/>
            </a:pPr>
            <a:r>
              <a:rPr lang="pt-BR" dirty="0" smtClean="0"/>
              <a:t>Como fazer isso?</a:t>
            </a:r>
          </a:p>
          <a:p>
            <a:pPr marL="0" indent="0">
              <a:buNone/>
            </a:pPr>
            <a:endParaRPr lang="pt-BR" dirty="0"/>
          </a:p>
        </p:txBody>
      </p:sp>
      <p:sp>
        <p:nvSpPr>
          <p:cNvPr id="3" name="Elipse 2"/>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spTree>
    <p:extLst>
      <p:ext uri="{BB962C8B-B14F-4D97-AF65-F5344CB8AC3E}">
        <p14:creationId xmlns:p14="http://schemas.microsoft.com/office/powerpoint/2010/main" val="34774017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Linha</a:t>
            </a:r>
            <a:r>
              <a:rPr lang="en-US" dirty="0" smtClean="0"/>
              <a:t> do Tempo</a:t>
            </a:r>
            <a:endParaRPr lang="en-US" dirty="0"/>
          </a:p>
        </p:txBody>
      </p:sp>
      <p:sp>
        <p:nvSpPr>
          <p:cNvPr id="26" name="Elipse 25"/>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graphicFrame>
        <p:nvGraphicFramePr>
          <p:cNvPr id="10" name="Diagrama 9"/>
          <p:cNvGraphicFramePr/>
          <p:nvPr>
            <p:extLst/>
          </p:nvPr>
        </p:nvGraphicFramePr>
        <p:xfrm>
          <a:off x="1460184" y="3997176"/>
          <a:ext cx="2247720" cy="79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a 11"/>
          <p:cNvGraphicFramePr/>
          <p:nvPr>
            <p:extLst/>
          </p:nvPr>
        </p:nvGraphicFramePr>
        <p:xfrm>
          <a:off x="2934607" y="3147206"/>
          <a:ext cx="6196444" cy="1016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a 12"/>
          <p:cNvGraphicFramePr/>
          <p:nvPr>
            <p:extLst/>
          </p:nvPr>
        </p:nvGraphicFramePr>
        <p:xfrm>
          <a:off x="12948" y="2467457"/>
          <a:ext cx="3609538" cy="1016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Elipse 13"/>
          <p:cNvSpPr/>
          <p:nvPr/>
        </p:nvSpPr>
        <p:spPr>
          <a:xfrm>
            <a:off x="179512" y="3433079"/>
            <a:ext cx="377960" cy="360040"/>
          </a:xfrm>
          <a:prstGeom prst="ellipse">
            <a:avLst/>
          </a:prstGeom>
          <a:solidFill>
            <a:schemeClr val="accent3">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pt-BR" sz="2800" dirty="0" smtClean="0">
                <a:latin typeface="Bauhaus 93" panose="04030905020B02020C02" pitchFamily="82" charset="0"/>
              </a:rPr>
              <a:t>*</a:t>
            </a:r>
            <a:endParaRPr lang="pt-BR" sz="2800" dirty="0">
              <a:latin typeface="Bauhaus 93" panose="04030905020B02020C02" pitchFamily="82" charset="0"/>
            </a:endParaRPr>
          </a:p>
        </p:txBody>
      </p:sp>
      <p:cxnSp>
        <p:nvCxnSpPr>
          <p:cNvPr id="15" name="Conector reto 14"/>
          <p:cNvCxnSpPr>
            <a:endCxn id="14" idx="0"/>
          </p:cNvCxnSpPr>
          <p:nvPr/>
        </p:nvCxnSpPr>
        <p:spPr>
          <a:xfrm flipH="1">
            <a:off x="368492" y="1740892"/>
            <a:ext cx="4218" cy="1692187"/>
          </a:xfrm>
          <a:prstGeom prst="line">
            <a:avLst/>
          </a:prstGeom>
          <a:ln>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a:xfrm flipH="1">
            <a:off x="366383" y="3825045"/>
            <a:ext cx="4218" cy="1692187"/>
          </a:xfrm>
          <a:prstGeom prst="line">
            <a:avLst/>
          </a:prstGeom>
          <a:ln>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8624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306992" y="1508010"/>
            <a:ext cx="8513480" cy="4657638"/>
          </a:xfrm>
          <a:prstGeom prst="rect">
            <a:avLst/>
          </a:prstGeom>
        </p:spPr>
      </p:pic>
      <p:sp>
        <p:nvSpPr>
          <p:cNvPr id="4" name="Texto explicativo retangular com cantos arredondados 3"/>
          <p:cNvSpPr/>
          <p:nvPr/>
        </p:nvSpPr>
        <p:spPr>
          <a:xfrm>
            <a:off x="3563888" y="3140968"/>
            <a:ext cx="2575768" cy="799120"/>
          </a:xfrm>
          <a:prstGeom prst="wedgeRoundRectCallout">
            <a:avLst>
              <a:gd name="adj1" fmla="val -80353"/>
              <a:gd name="adj2" fmla="val 10967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Em Ferramentas de Administração, procure por “Criar Formulários”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Distribuindo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1705564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Visão</a:t>
            </a:r>
            <a:r>
              <a:rPr lang="en-US" dirty="0" smtClean="0"/>
              <a:t> </a:t>
            </a:r>
            <a:r>
              <a:rPr lang="en-US" dirty="0" err="1" smtClean="0"/>
              <a:t>Geral</a:t>
            </a:r>
            <a:r>
              <a:rPr lang="en-US" dirty="0" smtClean="0"/>
              <a:t> do </a:t>
            </a:r>
            <a:r>
              <a:rPr lang="en-US" dirty="0" err="1" smtClean="0"/>
              <a:t>Processo</a:t>
            </a:r>
            <a:endParaRPr lang="en-US" dirty="0"/>
          </a:p>
        </p:txBody>
      </p:sp>
      <p:graphicFrame>
        <p:nvGraphicFramePr>
          <p:cNvPr id="4" name="Diagrama 3"/>
          <p:cNvGraphicFramePr/>
          <p:nvPr>
            <p:extLst/>
          </p:nvPr>
        </p:nvGraphicFramePr>
        <p:xfrm>
          <a:off x="1460184" y="3133080"/>
          <a:ext cx="2247720" cy="79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2934607" y="2283110"/>
          <a:ext cx="6196444" cy="1016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a 5"/>
          <p:cNvGraphicFramePr/>
          <p:nvPr>
            <p:extLst/>
          </p:nvPr>
        </p:nvGraphicFramePr>
        <p:xfrm>
          <a:off x="12948" y="1603361"/>
          <a:ext cx="3609538" cy="1016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 name="CaixaDeTexto 1"/>
          <p:cNvSpPr txBox="1"/>
          <p:nvPr/>
        </p:nvSpPr>
        <p:spPr>
          <a:xfrm>
            <a:off x="251520" y="1124744"/>
            <a:ext cx="8496944" cy="369332"/>
          </a:xfrm>
          <a:prstGeom prst="rect">
            <a:avLst/>
          </a:prstGeom>
          <a:noFill/>
        </p:spPr>
        <p:txBody>
          <a:bodyPr wrap="square" rtlCol="0">
            <a:spAutoFit/>
          </a:bodyPr>
          <a:lstStyle/>
          <a:p>
            <a:r>
              <a:rPr lang="pt-BR" dirty="0" smtClean="0"/>
              <a:t>O Ciclo de Gestão e Gestão está configurado seguindo o processo abaixo:</a:t>
            </a:r>
            <a:endParaRPr lang="pt-BR" dirty="0"/>
          </a:p>
        </p:txBody>
      </p:sp>
      <p:sp>
        <p:nvSpPr>
          <p:cNvPr id="8" name="CaixaDeTexto 7"/>
          <p:cNvSpPr txBox="1"/>
          <p:nvPr/>
        </p:nvSpPr>
        <p:spPr>
          <a:xfrm>
            <a:off x="251520" y="4437112"/>
            <a:ext cx="8784976" cy="1754326"/>
          </a:xfrm>
          <a:prstGeom prst="rect">
            <a:avLst/>
          </a:prstGeom>
          <a:noFill/>
        </p:spPr>
        <p:txBody>
          <a:bodyPr wrap="square" rtlCol="0">
            <a:spAutoFit/>
          </a:bodyPr>
          <a:lstStyle/>
          <a:p>
            <a:r>
              <a:rPr lang="pt-BR" dirty="0" smtClean="0"/>
              <a:t>Para isso, teremos 3 formulários para cada colaborador:</a:t>
            </a:r>
          </a:p>
          <a:p>
            <a:r>
              <a:rPr lang="pt-BR" dirty="0" smtClean="0"/>
              <a:t>1) “SDV – Metas e Desempenho na Função (90, 180 ou 360) – 2015”  (ou </a:t>
            </a:r>
            <a:r>
              <a:rPr lang="pt-BR" dirty="0"/>
              <a:t>Desempenho na Função </a:t>
            </a:r>
            <a:r>
              <a:rPr lang="pt-BR" dirty="0" smtClean="0"/>
              <a:t>(90, 180 ou 360), caso o colaborador não possua resultado de metas individuais nos últimos 2 anos)</a:t>
            </a:r>
          </a:p>
          <a:p>
            <a:r>
              <a:rPr lang="pt-BR" dirty="0" smtClean="0"/>
              <a:t>2) “SDV – Agilidade de Aprendizagem – 2015”</a:t>
            </a:r>
          </a:p>
          <a:p>
            <a:r>
              <a:rPr lang="pt-BR" dirty="0" smtClean="0"/>
              <a:t>3) “SDV – Comitês – 2015”</a:t>
            </a:r>
            <a:endParaRPr lang="pt-BR" dirty="0"/>
          </a:p>
        </p:txBody>
      </p:sp>
      <p:sp>
        <p:nvSpPr>
          <p:cNvPr id="9" name="Elipse 8"/>
          <p:cNvSpPr/>
          <p:nvPr/>
        </p:nvSpPr>
        <p:spPr>
          <a:xfrm>
            <a:off x="215516" y="1902809"/>
            <a:ext cx="360040" cy="3507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a:t>
            </a:r>
            <a:endParaRPr lang="pt-BR" dirty="0"/>
          </a:p>
        </p:txBody>
      </p:sp>
      <p:sp>
        <p:nvSpPr>
          <p:cNvPr id="10" name="Elipse 9"/>
          <p:cNvSpPr/>
          <p:nvPr/>
        </p:nvSpPr>
        <p:spPr>
          <a:xfrm>
            <a:off x="2969917" y="2614846"/>
            <a:ext cx="360040" cy="3507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3</a:t>
            </a:r>
            <a:endParaRPr lang="pt-BR" dirty="0"/>
          </a:p>
        </p:txBody>
      </p:sp>
      <p:sp>
        <p:nvSpPr>
          <p:cNvPr id="11" name="Elipse 10"/>
          <p:cNvSpPr/>
          <p:nvPr/>
        </p:nvSpPr>
        <p:spPr>
          <a:xfrm>
            <a:off x="1259632" y="3366284"/>
            <a:ext cx="360040" cy="3507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2</a:t>
            </a:r>
            <a:endParaRPr lang="pt-BR" dirty="0"/>
          </a:p>
        </p:txBody>
      </p:sp>
      <p:sp>
        <p:nvSpPr>
          <p:cNvPr id="12" name="Elipse 11"/>
          <p:cNvSpPr/>
          <p:nvPr/>
        </p:nvSpPr>
        <p:spPr>
          <a:xfrm>
            <a:off x="251520" y="4725144"/>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1</a:t>
            </a:r>
            <a:endParaRPr lang="pt-BR" sz="1600" dirty="0"/>
          </a:p>
        </p:txBody>
      </p:sp>
      <p:sp>
        <p:nvSpPr>
          <p:cNvPr id="13" name="Elipse 12"/>
          <p:cNvSpPr/>
          <p:nvPr/>
        </p:nvSpPr>
        <p:spPr>
          <a:xfrm>
            <a:off x="251520" y="5589240"/>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2</a:t>
            </a:r>
          </a:p>
        </p:txBody>
      </p:sp>
      <p:sp>
        <p:nvSpPr>
          <p:cNvPr id="14" name="Elipse 13"/>
          <p:cNvSpPr/>
          <p:nvPr/>
        </p:nvSpPr>
        <p:spPr>
          <a:xfrm>
            <a:off x="251520" y="5877272"/>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smtClean="0"/>
              <a:t>3</a:t>
            </a:r>
            <a:endParaRPr lang="pt-BR" sz="1600" dirty="0"/>
          </a:p>
        </p:txBody>
      </p:sp>
    </p:spTree>
    <p:extLst>
      <p:ext uri="{BB962C8B-B14F-4D97-AF65-F5344CB8AC3E}">
        <p14:creationId xmlns:p14="http://schemas.microsoft.com/office/powerpoint/2010/main" val="12081242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79512" y="1206971"/>
            <a:ext cx="8667750" cy="4886325"/>
          </a:xfrm>
          <a:prstGeom prst="rect">
            <a:avLst/>
          </a:prstGeom>
        </p:spPr>
      </p:pic>
      <p:sp>
        <p:nvSpPr>
          <p:cNvPr id="4" name="Texto explicativo retangular com cantos arredondados 3"/>
          <p:cNvSpPr/>
          <p:nvPr/>
        </p:nvSpPr>
        <p:spPr>
          <a:xfrm>
            <a:off x="1099553" y="3501008"/>
            <a:ext cx="2448272" cy="565845"/>
          </a:xfrm>
          <a:prstGeom prst="wedgeRoundRectCallout">
            <a:avLst>
              <a:gd name="adj1" fmla="val 71130"/>
              <a:gd name="adj2" fmla="val -6711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Selecione o modelo de formulário.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o explicativo retangular com cantos arredondados 4"/>
          <p:cNvSpPr/>
          <p:nvPr/>
        </p:nvSpPr>
        <p:spPr>
          <a:xfrm>
            <a:off x="385190" y="1916832"/>
            <a:ext cx="2448272" cy="1440160"/>
          </a:xfrm>
          <a:prstGeom prst="wedgeRoundRectCallout">
            <a:avLst>
              <a:gd name="adj1" fmla="val 79021"/>
              <a:gd name="adj2" fmla="val -3607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Para distribuir formulário de “90/180/360”, selecione o tipo “360”. Para “Agilidade de Aprendizagem” e “Comitês”, selecione “PM”.</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Distribuindo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11164815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Imagem 2"/>
          <p:cNvPicPr>
            <a:picLocks noChangeAspect="1"/>
          </p:cNvPicPr>
          <p:nvPr/>
        </p:nvPicPr>
        <p:blipFill>
          <a:blip r:embed="rId3"/>
          <a:stretch>
            <a:fillRect/>
          </a:stretch>
        </p:blipFill>
        <p:spPr>
          <a:xfrm>
            <a:off x="228600" y="1268760"/>
            <a:ext cx="8686800" cy="4943475"/>
          </a:xfrm>
          <a:prstGeom prst="rect">
            <a:avLst/>
          </a:prstGeom>
        </p:spPr>
      </p:pic>
      <p:sp>
        <p:nvSpPr>
          <p:cNvPr id="5" name="Texto explicativo retangular com cantos arredondados 4"/>
          <p:cNvSpPr/>
          <p:nvPr/>
        </p:nvSpPr>
        <p:spPr>
          <a:xfrm>
            <a:off x="4355976" y="1844824"/>
            <a:ext cx="2952328" cy="1262260"/>
          </a:xfrm>
          <a:prstGeom prst="wedgeRoundRectCallout">
            <a:avLst>
              <a:gd name="adj1" fmla="val -124724"/>
              <a:gd name="adj2" fmla="val 12044"/>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Nesta tela, é possível agendar a distribuição de formulário para uma data no futuro. Selecione “Agora” para distribuí-los sem agendamento.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o explicativo retangular com cantos arredondados 6"/>
          <p:cNvSpPr/>
          <p:nvPr/>
        </p:nvSpPr>
        <p:spPr>
          <a:xfrm>
            <a:off x="5724128" y="5085184"/>
            <a:ext cx="1960004" cy="432048"/>
          </a:xfrm>
          <a:prstGeom prst="wedgeRoundRectCallout">
            <a:avLst>
              <a:gd name="adj1" fmla="val 30907"/>
              <a:gd name="adj2" fmla="val 113554"/>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em “Próximo”.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Distribuindo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11621216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233362" y="1268760"/>
            <a:ext cx="8677275" cy="4943475"/>
          </a:xfrm>
          <a:prstGeom prst="rect">
            <a:avLst/>
          </a:prstGeom>
        </p:spPr>
      </p:pic>
      <p:sp>
        <p:nvSpPr>
          <p:cNvPr id="4" name="Texto explicativo retangular com cantos arredondados 3"/>
          <p:cNvSpPr/>
          <p:nvPr/>
        </p:nvSpPr>
        <p:spPr>
          <a:xfrm>
            <a:off x="5943017" y="2924943"/>
            <a:ext cx="2949463" cy="1681261"/>
          </a:xfrm>
          <a:prstGeom prst="wedgeRoundRectCallout">
            <a:avLst>
              <a:gd name="adj1" fmla="val -103891"/>
              <a:gd name="adj2" fmla="val -671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Você pode informar um período de avaliação diferente para os formulários. É importante definir a Data de Vencimento, pois é nela que o sistema se baseará para enviar as comunicações de prazo e atraso nas etapas.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o explicativo retangular com cantos arredondados 4"/>
          <p:cNvSpPr/>
          <p:nvPr/>
        </p:nvSpPr>
        <p:spPr>
          <a:xfrm>
            <a:off x="5652120" y="5229200"/>
            <a:ext cx="2050665" cy="360040"/>
          </a:xfrm>
          <a:prstGeom prst="wedgeRoundRectCallout">
            <a:avLst>
              <a:gd name="adj1" fmla="val 30907"/>
              <a:gd name="adj2" fmla="val 113554"/>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em “Próximo”.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Distribuindo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36255723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242887" y="1284312"/>
            <a:ext cx="8658225" cy="4953000"/>
          </a:xfrm>
          <a:prstGeom prst="rect">
            <a:avLst/>
          </a:prstGeom>
        </p:spPr>
      </p:pic>
      <p:sp>
        <p:nvSpPr>
          <p:cNvPr id="5" name="Texto explicativo retangular com cantos arredondados 4"/>
          <p:cNvSpPr/>
          <p:nvPr/>
        </p:nvSpPr>
        <p:spPr>
          <a:xfrm>
            <a:off x="5068540" y="4005064"/>
            <a:ext cx="3832572" cy="864096"/>
          </a:xfrm>
          <a:prstGeom prst="wedgeRoundRectCallout">
            <a:avLst>
              <a:gd name="adj1" fmla="val -50319"/>
              <a:gd name="adj2" fmla="val -10591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Para selecionar os colaboradores que receberão os formulários, é possível selecioná-los individualmente, clicando em “Adicionar outro” para mais seleções.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Distribuindo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3306608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228600" y="1196752"/>
            <a:ext cx="8686800" cy="4962525"/>
          </a:xfrm>
          <a:prstGeom prst="rect">
            <a:avLst/>
          </a:prstGeom>
        </p:spPr>
      </p:pic>
      <p:sp>
        <p:nvSpPr>
          <p:cNvPr id="4" name="Texto explicativo retangular com cantos arredondados 3"/>
          <p:cNvSpPr/>
          <p:nvPr/>
        </p:nvSpPr>
        <p:spPr>
          <a:xfrm>
            <a:off x="4572000" y="2708919"/>
            <a:ext cx="3096344" cy="989923"/>
          </a:xfrm>
          <a:prstGeom prst="wedgeRoundRectCallout">
            <a:avLst>
              <a:gd name="adj1" fmla="val -99912"/>
              <a:gd name="adj2" fmla="val 75569"/>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Caso queira selecionar um Grupo de colaboradores, é possível através de filtros específicos.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Distribuindo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31423379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219075" y="1221829"/>
            <a:ext cx="8705850" cy="4943475"/>
          </a:xfrm>
          <a:prstGeom prst="rect">
            <a:avLst/>
          </a:prstGeom>
        </p:spPr>
      </p:pic>
      <p:sp>
        <p:nvSpPr>
          <p:cNvPr id="4" name="Texto explicativo retangular com cantos arredondados 3"/>
          <p:cNvSpPr/>
          <p:nvPr/>
        </p:nvSpPr>
        <p:spPr>
          <a:xfrm>
            <a:off x="3275856" y="2603922"/>
            <a:ext cx="2088232" cy="936104"/>
          </a:xfrm>
          <a:prstGeom prst="wedgeRoundRectCallout">
            <a:avLst>
              <a:gd name="adj1" fmla="val -73015"/>
              <a:gd name="adj2" fmla="val 351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Selecione o(s) campo(s) que servirá(</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ão</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de filtro(s) para este grupo.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Distribuindo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17718288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219075" y="1221829"/>
            <a:ext cx="8705850" cy="4943475"/>
          </a:xfrm>
          <a:prstGeom prst="rect">
            <a:avLst/>
          </a:prstGeom>
        </p:spPr>
      </p:pic>
      <p:sp>
        <p:nvSpPr>
          <p:cNvPr id="4" name="Texto explicativo retangular com cantos arredondados 3"/>
          <p:cNvSpPr/>
          <p:nvPr/>
        </p:nvSpPr>
        <p:spPr>
          <a:xfrm>
            <a:off x="2555776" y="2248644"/>
            <a:ext cx="1584176" cy="604292"/>
          </a:xfrm>
          <a:prstGeom prst="wedgeRoundRectCallout">
            <a:avLst>
              <a:gd name="adj1" fmla="val -58601"/>
              <a:gd name="adj2" fmla="val 120856"/>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Selecione os valores.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o explicativo retangular com cantos arredondados 6"/>
          <p:cNvSpPr/>
          <p:nvPr/>
        </p:nvSpPr>
        <p:spPr>
          <a:xfrm>
            <a:off x="5292080" y="4797152"/>
            <a:ext cx="1656184" cy="475828"/>
          </a:xfrm>
          <a:prstGeom prst="wedgeRoundRectCallout">
            <a:avLst>
              <a:gd name="adj1" fmla="val 43021"/>
              <a:gd name="adj2" fmla="val 94401"/>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em “Concluído”.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Distribuindo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17614790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219075" y="1268760"/>
            <a:ext cx="8705850" cy="4933950"/>
          </a:xfrm>
          <a:prstGeom prst="rect">
            <a:avLst/>
          </a:prstGeom>
        </p:spPr>
      </p:pic>
      <p:sp>
        <p:nvSpPr>
          <p:cNvPr id="4" name="Texto explicativo retangular com cantos arredondados 3"/>
          <p:cNvSpPr/>
          <p:nvPr/>
        </p:nvSpPr>
        <p:spPr>
          <a:xfrm>
            <a:off x="5364088" y="1772816"/>
            <a:ext cx="2844749" cy="1296144"/>
          </a:xfrm>
          <a:prstGeom prst="wedgeRoundRectCallout">
            <a:avLst>
              <a:gd name="adj1" fmla="val 32610"/>
              <a:gd name="adj2" fmla="val 85456"/>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Caso queira checar quais colaboradores foram selecionados no grupo, clique aqui. Também é possível desmarcar colaboradores, retirando-os do grupo.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o explicativo retangular com cantos arredondados 6"/>
          <p:cNvSpPr/>
          <p:nvPr/>
        </p:nvSpPr>
        <p:spPr>
          <a:xfrm>
            <a:off x="6048164" y="4941168"/>
            <a:ext cx="1512168" cy="432048"/>
          </a:xfrm>
          <a:prstGeom prst="wedgeRoundRectCallout">
            <a:avLst>
              <a:gd name="adj1" fmla="val 34623"/>
              <a:gd name="adj2" fmla="val 144372"/>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em “Próximo”.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Distribuindo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16332573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223837" y="1140296"/>
            <a:ext cx="8696325" cy="4953000"/>
          </a:xfrm>
          <a:prstGeom prst="rect">
            <a:avLst/>
          </a:prstGeom>
        </p:spPr>
      </p:pic>
      <p:sp>
        <p:nvSpPr>
          <p:cNvPr id="4" name="Texto explicativo retangular com cantos arredondados 3"/>
          <p:cNvSpPr/>
          <p:nvPr/>
        </p:nvSpPr>
        <p:spPr>
          <a:xfrm>
            <a:off x="1187624" y="3717032"/>
            <a:ext cx="2952328" cy="792088"/>
          </a:xfrm>
          <a:prstGeom prst="wedgeRoundRectCallout">
            <a:avLst>
              <a:gd name="adj1" fmla="val -61522"/>
              <a:gd name="adj2" fmla="val 127274"/>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Selecione esta opção caso queira enviar um notificação automática para os colaboradores.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o explicativo retangular com cantos arredondados 4"/>
          <p:cNvSpPr/>
          <p:nvPr/>
        </p:nvSpPr>
        <p:spPr>
          <a:xfrm>
            <a:off x="899592" y="5805264"/>
            <a:ext cx="3924436" cy="905713"/>
          </a:xfrm>
          <a:prstGeom prst="wedgeRoundRectCallout">
            <a:avLst>
              <a:gd name="adj1" fmla="val -48889"/>
              <a:gd name="adj2" fmla="val -7169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Selecione esta opção caso queira manter uma cópia dos formulários criados na sua pasta “Em Andamento”.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o explicativo retangular com cantos arredondados 6"/>
          <p:cNvSpPr/>
          <p:nvPr/>
        </p:nvSpPr>
        <p:spPr>
          <a:xfrm>
            <a:off x="6156176" y="4293096"/>
            <a:ext cx="2052228" cy="792088"/>
          </a:xfrm>
          <a:prstGeom prst="wedgeRoundRectCallout">
            <a:avLst>
              <a:gd name="adj1" fmla="val 20593"/>
              <a:gd name="adj2" fmla="val 116731"/>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Depois de revisar as informações, clique em “Próximo”.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Distribuindo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33819478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223837" y="1274787"/>
            <a:ext cx="8696325" cy="4962525"/>
          </a:xfrm>
          <a:prstGeom prst="rect">
            <a:avLst/>
          </a:prstGeom>
        </p:spPr>
      </p:pic>
      <p:sp>
        <p:nvSpPr>
          <p:cNvPr id="4" name="Texto explicativo retangular com cantos arredondados 3"/>
          <p:cNvSpPr/>
          <p:nvPr/>
        </p:nvSpPr>
        <p:spPr>
          <a:xfrm>
            <a:off x="6732240" y="4725144"/>
            <a:ext cx="1578992" cy="504056"/>
          </a:xfrm>
          <a:prstGeom prst="wedgeRoundRectCallout">
            <a:avLst>
              <a:gd name="adj1" fmla="val 46381"/>
              <a:gd name="adj2" fmla="val 16788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em “Fechar”.</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Distribuindo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19714707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p:cNvGrpSpPr/>
          <p:nvPr/>
        </p:nvGrpSpPr>
        <p:grpSpPr>
          <a:xfrm>
            <a:off x="346552" y="1124744"/>
            <a:ext cx="1896417" cy="2299320"/>
            <a:chOff x="346552" y="1124744"/>
            <a:chExt cx="1896417" cy="2299320"/>
          </a:xfrm>
        </p:grpSpPr>
        <p:sp>
          <p:nvSpPr>
            <p:cNvPr id="27" name="Forma livre 26"/>
            <p:cNvSpPr/>
            <p:nvPr/>
          </p:nvSpPr>
          <p:spPr>
            <a:xfrm>
              <a:off x="346552" y="2092117"/>
              <a:ext cx="1896417" cy="758566"/>
            </a:xfrm>
            <a:custGeom>
              <a:avLst/>
              <a:gdLst>
                <a:gd name="connsiteX0" fmla="*/ 0 w 1896417"/>
                <a:gd name="connsiteY0" fmla="*/ 0 h 758566"/>
                <a:gd name="connsiteX1" fmla="*/ 1517134 w 1896417"/>
                <a:gd name="connsiteY1" fmla="*/ 0 h 758566"/>
                <a:gd name="connsiteX2" fmla="*/ 1896417 w 1896417"/>
                <a:gd name="connsiteY2" fmla="*/ 379283 h 758566"/>
                <a:gd name="connsiteX3" fmla="*/ 1517134 w 1896417"/>
                <a:gd name="connsiteY3" fmla="*/ 758566 h 758566"/>
                <a:gd name="connsiteX4" fmla="*/ 0 w 1896417"/>
                <a:gd name="connsiteY4" fmla="*/ 758566 h 758566"/>
                <a:gd name="connsiteX5" fmla="*/ 379283 w 1896417"/>
                <a:gd name="connsiteY5" fmla="*/ 379283 h 758566"/>
                <a:gd name="connsiteX6" fmla="*/ 0 w 1896417"/>
                <a:gd name="connsiteY6" fmla="*/ 0 h 75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6417" h="758566">
                  <a:moveTo>
                    <a:pt x="0" y="0"/>
                  </a:moveTo>
                  <a:lnTo>
                    <a:pt x="1517134" y="0"/>
                  </a:lnTo>
                  <a:lnTo>
                    <a:pt x="1896417" y="379283"/>
                  </a:lnTo>
                  <a:lnTo>
                    <a:pt x="1517134" y="758566"/>
                  </a:lnTo>
                  <a:lnTo>
                    <a:pt x="0" y="758566"/>
                  </a:lnTo>
                  <a:lnTo>
                    <a:pt x="379283" y="37928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9291" tIns="20003" rIns="399286" bIns="20003" numCol="1" spcCol="1270" anchor="ctr" anchorCtr="0">
              <a:noAutofit/>
            </a:bodyPr>
            <a:lstStyle/>
            <a:p>
              <a:pPr lvl="0" algn="ctr" defTabSz="666750">
                <a:lnSpc>
                  <a:spcPct val="90000"/>
                </a:lnSpc>
                <a:spcBef>
                  <a:spcPct val="0"/>
                </a:spcBef>
                <a:spcAft>
                  <a:spcPct val="35000"/>
                </a:spcAft>
              </a:pPr>
              <a:r>
                <a:rPr lang="pt-BR" sz="1500" b="1" kern="1200" noProof="0" dirty="0" smtClean="0"/>
                <a:t>Definição de Participantes</a:t>
              </a:r>
              <a:endParaRPr lang="pt-BR" sz="1500" b="1" kern="1200" noProof="0" dirty="0"/>
            </a:p>
          </p:txBody>
        </p:sp>
        <p:pic>
          <p:nvPicPr>
            <p:cNvPr id="19" name="Imagem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124744"/>
              <a:ext cx="931168" cy="931168"/>
            </a:xfrm>
            <a:prstGeom prst="rect">
              <a:avLst/>
            </a:prstGeom>
          </p:spPr>
        </p:pic>
        <p:sp>
          <p:nvSpPr>
            <p:cNvPr id="23" name="Retângulo 22"/>
            <p:cNvSpPr/>
            <p:nvPr/>
          </p:nvSpPr>
          <p:spPr>
            <a:xfrm>
              <a:off x="676105" y="2870066"/>
              <a:ext cx="946093" cy="553998"/>
            </a:xfrm>
            <a:prstGeom prst="rect">
              <a:avLst/>
            </a:prstGeom>
            <a:noFill/>
          </p:spPr>
          <p:txBody>
            <a:bodyPr wrap="none" lIns="91440" tIns="45720" rIns="91440" bIns="45720">
              <a:spAutoFit/>
            </a:bodyPr>
            <a:lstStyle/>
            <a:p>
              <a:pPr algn="ctr"/>
              <a:r>
                <a:rPr lang="pt-BR" sz="3000" b="1" cap="none" spc="0" dirty="0" smtClean="0">
                  <a:ln w="22225">
                    <a:solidFill>
                      <a:schemeClr val="accent2"/>
                    </a:solidFill>
                    <a:prstDash val="solid"/>
                  </a:ln>
                  <a:solidFill>
                    <a:schemeClr val="accent2">
                      <a:lumMod val="40000"/>
                      <a:lumOff val="60000"/>
                    </a:schemeClr>
                  </a:solidFill>
                  <a:effectLst/>
                </a:rPr>
                <a:t>G&amp;G</a:t>
              </a:r>
              <a:endParaRPr lang="pt-BR" sz="3000" b="1" cap="none" spc="0" dirty="0">
                <a:ln w="22225">
                  <a:solidFill>
                    <a:schemeClr val="accent2"/>
                  </a:solidFill>
                  <a:prstDash val="solid"/>
                </a:ln>
                <a:solidFill>
                  <a:schemeClr val="accent2">
                    <a:lumMod val="40000"/>
                    <a:lumOff val="60000"/>
                  </a:schemeClr>
                </a:solidFill>
                <a:effectLst/>
              </a:endParaRPr>
            </a:p>
          </p:txBody>
        </p:sp>
      </p:grpSp>
      <p:grpSp>
        <p:nvGrpSpPr>
          <p:cNvPr id="38" name="Grupo 37"/>
          <p:cNvGrpSpPr/>
          <p:nvPr/>
        </p:nvGrpSpPr>
        <p:grpSpPr>
          <a:xfrm>
            <a:off x="4589115" y="2924820"/>
            <a:ext cx="1673160" cy="2829269"/>
            <a:chOff x="4589115" y="2708920"/>
            <a:chExt cx="1673160" cy="2829269"/>
          </a:xfrm>
        </p:grpSpPr>
        <p:sp>
          <p:nvSpPr>
            <p:cNvPr id="34" name="Forma livre 33"/>
            <p:cNvSpPr/>
            <p:nvPr/>
          </p:nvSpPr>
          <p:spPr>
            <a:xfrm>
              <a:off x="4589115" y="3666487"/>
              <a:ext cx="1673160" cy="669264"/>
            </a:xfrm>
            <a:custGeom>
              <a:avLst/>
              <a:gdLst>
                <a:gd name="connsiteX0" fmla="*/ 0 w 1673160"/>
                <a:gd name="connsiteY0" fmla="*/ 0 h 669264"/>
                <a:gd name="connsiteX1" fmla="*/ 1338528 w 1673160"/>
                <a:gd name="connsiteY1" fmla="*/ 0 h 669264"/>
                <a:gd name="connsiteX2" fmla="*/ 1673160 w 1673160"/>
                <a:gd name="connsiteY2" fmla="*/ 334632 h 669264"/>
                <a:gd name="connsiteX3" fmla="*/ 1338528 w 1673160"/>
                <a:gd name="connsiteY3" fmla="*/ 669264 h 669264"/>
                <a:gd name="connsiteX4" fmla="*/ 0 w 1673160"/>
                <a:gd name="connsiteY4" fmla="*/ 669264 h 669264"/>
                <a:gd name="connsiteX5" fmla="*/ 334632 w 1673160"/>
                <a:gd name="connsiteY5" fmla="*/ 334632 h 669264"/>
                <a:gd name="connsiteX6" fmla="*/ 0 w 1673160"/>
                <a:gd name="connsiteY6" fmla="*/ 0 h 66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3160" h="669264">
                  <a:moveTo>
                    <a:pt x="0" y="0"/>
                  </a:moveTo>
                  <a:lnTo>
                    <a:pt x="1338528" y="0"/>
                  </a:lnTo>
                  <a:lnTo>
                    <a:pt x="1673160" y="334632"/>
                  </a:lnTo>
                  <a:lnTo>
                    <a:pt x="1338528" y="669264"/>
                  </a:lnTo>
                  <a:lnTo>
                    <a:pt x="0" y="669264"/>
                  </a:lnTo>
                  <a:lnTo>
                    <a:pt x="334632" y="33463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8640" tIns="21336" rIns="355968" bIns="21336" numCol="1" spcCol="1270" anchor="ctr" anchorCtr="0">
              <a:noAutofit/>
            </a:bodyPr>
            <a:lstStyle/>
            <a:p>
              <a:pPr lvl="0" algn="ctr" defTabSz="711200">
                <a:lnSpc>
                  <a:spcPct val="90000"/>
                </a:lnSpc>
                <a:spcBef>
                  <a:spcPct val="0"/>
                </a:spcBef>
                <a:spcAft>
                  <a:spcPct val="35000"/>
                </a:spcAft>
              </a:pPr>
              <a:r>
                <a:rPr lang="pt-BR" sz="1600" b="1" kern="1200" noProof="0" dirty="0" smtClean="0"/>
                <a:t>Comitê</a:t>
              </a:r>
              <a:endParaRPr lang="en-US" sz="1600" b="1" kern="1200" noProof="0" dirty="0"/>
            </a:p>
          </p:txBody>
        </p:sp>
        <p:pic>
          <p:nvPicPr>
            <p:cNvPr id="20" name="Imagem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2558" y="2708920"/>
              <a:ext cx="931168" cy="931168"/>
            </a:xfrm>
            <a:prstGeom prst="rect">
              <a:avLst/>
            </a:prstGeom>
          </p:spPr>
        </p:pic>
        <p:sp>
          <p:nvSpPr>
            <p:cNvPr id="24" name="Retângulo 23"/>
            <p:cNvSpPr/>
            <p:nvPr/>
          </p:nvSpPr>
          <p:spPr>
            <a:xfrm>
              <a:off x="4831782" y="4291694"/>
              <a:ext cx="1069202" cy="1246495"/>
            </a:xfrm>
            <a:prstGeom prst="rect">
              <a:avLst/>
            </a:prstGeom>
            <a:noFill/>
          </p:spPr>
          <p:txBody>
            <a:bodyPr wrap="none" lIns="91440" tIns="45720" rIns="91440" bIns="45720">
              <a:spAutoFit/>
            </a:bodyPr>
            <a:lstStyle/>
            <a:p>
              <a:pPr algn="ctr"/>
              <a:r>
                <a:rPr lang="pt-BR" sz="2500" b="1" cap="none" spc="0" dirty="0" smtClean="0">
                  <a:ln w="22225">
                    <a:solidFill>
                      <a:schemeClr val="accent2"/>
                    </a:solidFill>
                    <a:prstDash val="solid"/>
                  </a:ln>
                  <a:solidFill>
                    <a:schemeClr val="accent2">
                      <a:lumMod val="40000"/>
                      <a:lumOff val="60000"/>
                    </a:schemeClr>
                  </a:solidFill>
                  <a:effectLst/>
                </a:rPr>
                <a:t>G&amp;G</a:t>
              </a:r>
            </a:p>
            <a:p>
              <a:pPr algn="ctr"/>
              <a:r>
                <a:rPr lang="pt-BR" sz="2500" b="1" dirty="0" smtClean="0">
                  <a:ln w="22225">
                    <a:solidFill>
                      <a:schemeClr val="accent2"/>
                    </a:solidFill>
                    <a:prstDash val="solid"/>
                  </a:ln>
                  <a:solidFill>
                    <a:schemeClr val="accent2">
                      <a:lumMod val="40000"/>
                      <a:lumOff val="60000"/>
                    </a:schemeClr>
                  </a:solidFill>
                </a:rPr>
                <a:t>+</a:t>
              </a:r>
            </a:p>
            <a:p>
              <a:pPr algn="ctr"/>
              <a:r>
                <a:rPr lang="pt-BR" sz="25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Gestor</a:t>
              </a:r>
              <a:endParaRPr lang="pt-BR" sz="25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grpSp>
        <p:nvGrpSpPr>
          <p:cNvPr id="37" name="Grupo 36"/>
          <p:cNvGrpSpPr/>
          <p:nvPr/>
        </p:nvGrpSpPr>
        <p:grpSpPr>
          <a:xfrm>
            <a:off x="3229012" y="3140844"/>
            <a:ext cx="1673160" cy="1892533"/>
            <a:chOff x="3229012" y="2924944"/>
            <a:chExt cx="1673160" cy="1892533"/>
          </a:xfrm>
        </p:grpSpPr>
        <p:sp>
          <p:nvSpPr>
            <p:cNvPr id="33" name="Forma livre 32"/>
            <p:cNvSpPr/>
            <p:nvPr/>
          </p:nvSpPr>
          <p:spPr>
            <a:xfrm>
              <a:off x="3229012" y="3666487"/>
              <a:ext cx="1673160" cy="669264"/>
            </a:xfrm>
            <a:custGeom>
              <a:avLst/>
              <a:gdLst>
                <a:gd name="connsiteX0" fmla="*/ 0 w 1673160"/>
                <a:gd name="connsiteY0" fmla="*/ 0 h 669264"/>
                <a:gd name="connsiteX1" fmla="*/ 1338528 w 1673160"/>
                <a:gd name="connsiteY1" fmla="*/ 0 h 669264"/>
                <a:gd name="connsiteX2" fmla="*/ 1673160 w 1673160"/>
                <a:gd name="connsiteY2" fmla="*/ 334632 h 669264"/>
                <a:gd name="connsiteX3" fmla="*/ 1338528 w 1673160"/>
                <a:gd name="connsiteY3" fmla="*/ 669264 h 669264"/>
                <a:gd name="connsiteX4" fmla="*/ 0 w 1673160"/>
                <a:gd name="connsiteY4" fmla="*/ 669264 h 669264"/>
                <a:gd name="connsiteX5" fmla="*/ 334632 w 1673160"/>
                <a:gd name="connsiteY5" fmla="*/ 334632 h 669264"/>
                <a:gd name="connsiteX6" fmla="*/ 0 w 1673160"/>
                <a:gd name="connsiteY6" fmla="*/ 0 h 66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3160" h="669264">
                  <a:moveTo>
                    <a:pt x="0" y="0"/>
                  </a:moveTo>
                  <a:lnTo>
                    <a:pt x="1338528" y="0"/>
                  </a:lnTo>
                  <a:lnTo>
                    <a:pt x="1673160" y="334632"/>
                  </a:lnTo>
                  <a:lnTo>
                    <a:pt x="1338528" y="669264"/>
                  </a:lnTo>
                  <a:lnTo>
                    <a:pt x="0" y="669264"/>
                  </a:lnTo>
                  <a:lnTo>
                    <a:pt x="334632" y="33463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8640" tIns="21336" rIns="355968" bIns="21336" numCol="1" spcCol="1270" anchor="ctr" anchorCtr="0">
              <a:noAutofit/>
            </a:bodyPr>
            <a:lstStyle/>
            <a:p>
              <a:pPr lvl="0" algn="ctr" defTabSz="711200">
                <a:lnSpc>
                  <a:spcPct val="90000"/>
                </a:lnSpc>
                <a:spcBef>
                  <a:spcPct val="0"/>
                </a:spcBef>
                <a:spcAft>
                  <a:spcPct val="35000"/>
                </a:spcAft>
              </a:pPr>
              <a:r>
                <a:rPr lang="en-US" sz="1600" b="1" kern="1200" noProof="0" dirty="0" err="1" smtClean="0"/>
                <a:t>Pré</a:t>
              </a:r>
              <a:r>
                <a:rPr lang="en-US" sz="1600" b="1" kern="1200" noProof="0" dirty="0" smtClean="0"/>
                <a:t>-Work</a:t>
              </a:r>
              <a:endParaRPr lang="en-US" sz="1600" b="1" kern="1200" noProof="0" dirty="0"/>
            </a:p>
          </p:txBody>
        </p:sp>
        <p:pic>
          <p:nvPicPr>
            <p:cNvPr id="14" name="Imagem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5896" y="2924944"/>
              <a:ext cx="715144" cy="715144"/>
            </a:xfrm>
            <a:prstGeom prst="rect">
              <a:avLst/>
            </a:prstGeom>
          </p:spPr>
        </p:pic>
        <p:sp>
          <p:nvSpPr>
            <p:cNvPr id="2" name="Retângulo 1"/>
            <p:cNvSpPr/>
            <p:nvPr/>
          </p:nvSpPr>
          <p:spPr>
            <a:xfrm>
              <a:off x="3402807" y="4263479"/>
              <a:ext cx="1245790" cy="553998"/>
            </a:xfrm>
            <a:prstGeom prst="rect">
              <a:avLst/>
            </a:prstGeom>
            <a:noFill/>
          </p:spPr>
          <p:txBody>
            <a:bodyPr wrap="none" lIns="91440" tIns="45720" rIns="91440" bIns="45720">
              <a:spAutoFit/>
            </a:bodyPr>
            <a:lstStyle/>
            <a:p>
              <a:pPr algn="ctr"/>
              <a:r>
                <a:rPr lang="pt-BR" sz="30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Gestor</a:t>
              </a:r>
              <a:endParaRPr lang="pt-BR" sz="3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grpSp>
        <p:nvGrpSpPr>
          <p:cNvPr id="31" name="Grupo 30"/>
          <p:cNvGrpSpPr/>
          <p:nvPr/>
        </p:nvGrpSpPr>
        <p:grpSpPr>
          <a:xfrm>
            <a:off x="1748216" y="4508996"/>
            <a:ext cx="1887680" cy="1994158"/>
            <a:chOff x="1748216" y="4293096"/>
            <a:chExt cx="1887680" cy="1994158"/>
          </a:xfrm>
        </p:grpSpPr>
        <p:graphicFrame>
          <p:nvGraphicFramePr>
            <p:cNvPr id="4" name="Diagrama 3"/>
            <p:cNvGraphicFramePr/>
            <p:nvPr>
              <p:extLst/>
            </p:nvPr>
          </p:nvGraphicFramePr>
          <p:xfrm>
            <a:off x="1748216" y="5005288"/>
            <a:ext cx="1887680" cy="1016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6" name="Imagem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2680" y="4293096"/>
              <a:ext cx="715144" cy="715144"/>
            </a:xfrm>
            <a:prstGeom prst="rect">
              <a:avLst/>
            </a:prstGeom>
          </p:spPr>
        </p:pic>
        <p:sp>
          <p:nvSpPr>
            <p:cNvPr id="21" name="Retângulo 20"/>
            <p:cNvSpPr/>
            <p:nvPr/>
          </p:nvSpPr>
          <p:spPr>
            <a:xfrm>
              <a:off x="2002421" y="5733256"/>
              <a:ext cx="1245790" cy="553998"/>
            </a:xfrm>
            <a:prstGeom prst="rect">
              <a:avLst/>
            </a:prstGeom>
            <a:noFill/>
          </p:spPr>
          <p:txBody>
            <a:bodyPr wrap="none" lIns="91440" tIns="45720" rIns="91440" bIns="45720">
              <a:spAutoFit/>
            </a:bodyPr>
            <a:lstStyle/>
            <a:p>
              <a:pPr algn="ctr"/>
              <a:r>
                <a:rPr lang="pt-BR" sz="30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Gestor</a:t>
              </a:r>
              <a:endParaRPr lang="pt-BR" sz="3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grpSp>
        <p:nvGrpSpPr>
          <p:cNvPr id="39" name="Grupo 38"/>
          <p:cNvGrpSpPr/>
          <p:nvPr/>
        </p:nvGrpSpPr>
        <p:grpSpPr>
          <a:xfrm>
            <a:off x="5949170" y="3140844"/>
            <a:ext cx="1673160" cy="1882890"/>
            <a:chOff x="5949170" y="2924944"/>
            <a:chExt cx="1673160" cy="1882890"/>
          </a:xfrm>
        </p:grpSpPr>
        <p:sp>
          <p:nvSpPr>
            <p:cNvPr id="35" name="Forma livre 34"/>
            <p:cNvSpPr/>
            <p:nvPr/>
          </p:nvSpPr>
          <p:spPr>
            <a:xfrm>
              <a:off x="5949170" y="3666487"/>
              <a:ext cx="1673160" cy="669264"/>
            </a:xfrm>
            <a:custGeom>
              <a:avLst/>
              <a:gdLst>
                <a:gd name="connsiteX0" fmla="*/ 0 w 1673160"/>
                <a:gd name="connsiteY0" fmla="*/ 0 h 669264"/>
                <a:gd name="connsiteX1" fmla="*/ 1338528 w 1673160"/>
                <a:gd name="connsiteY1" fmla="*/ 0 h 669264"/>
                <a:gd name="connsiteX2" fmla="*/ 1673160 w 1673160"/>
                <a:gd name="connsiteY2" fmla="*/ 334632 h 669264"/>
                <a:gd name="connsiteX3" fmla="*/ 1338528 w 1673160"/>
                <a:gd name="connsiteY3" fmla="*/ 669264 h 669264"/>
                <a:gd name="connsiteX4" fmla="*/ 0 w 1673160"/>
                <a:gd name="connsiteY4" fmla="*/ 669264 h 669264"/>
                <a:gd name="connsiteX5" fmla="*/ 334632 w 1673160"/>
                <a:gd name="connsiteY5" fmla="*/ 334632 h 669264"/>
                <a:gd name="connsiteX6" fmla="*/ 0 w 1673160"/>
                <a:gd name="connsiteY6" fmla="*/ 0 h 66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3160" h="669264">
                  <a:moveTo>
                    <a:pt x="0" y="0"/>
                  </a:moveTo>
                  <a:lnTo>
                    <a:pt x="1338528" y="0"/>
                  </a:lnTo>
                  <a:lnTo>
                    <a:pt x="1673160" y="334632"/>
                  </a:lnTo>
                  <a:lnTo>
                    <a:pt x="1338528" y="669264"/>
                  </a:lnTo>
                  <a:lnTo>
                    <a:pt x="0" y="669264"/>
                  </a:lnTo>
                  <a:lnTo>
                    <a:pt x="334632" y="33463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8640" tIns="21336" rIns="355968" bIns="21336" numCol="1" spcCol="1270" anchor="ctr" anchorCtr="0">
              <a:noAutofit/>
            </a:bodyPr>
            <a:lstStyle/>
            <a:p>
              <a:pPr lvl="0" algn="ctr" defTabSz="711200">
                <a:lnSpc>
                  <a:spcPct val="90000"/>
                </a:lnSpc>
                <a:spcBef>
                  <a:spcPct val="0"/>
                </a:spcBef>
                <a:spcAft>
                  <a:spcPct val="35000"/>
                </a:spcAft>
              </a:pPr>
              <a:r>
                <a:rPr lang="en-US" sz="1600" b="1" kern="1200" noProof="0" dirty="0" smtClean="0"/>
                <a:t>Feedback</a:t>
              </a:r>
              <a:endParaRPr lang="en-US" sz="1600" b="1" kern="1200" noProof="0" dirty="0"/>
            </a:p>
          </p:txBody>
        </p:sp>
        <p:pic>
          <p:nvPicPr>
            <p:cNvPr id="15" name="Imagem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00" y="2924944"/>
              <a:ext cx="715144" cy="715144"/>
            </a:xfrm>
            <a:prstGeom prst="rect">
              <a:avLst/>
            </a:prstGeom>
          </p:spPr>
        </p:pic>
        <p:sp>
          <p:nvSpPr>
            <p:cNvPr id="22" name="Retângulo 21"/>
            <p:cNvSpPr/>
            <p:nvPr/>
          </p:nvSpPr>
          <p:spPr>
            <a:xfrm>
              <a:off x="6106877" y="4253836"/>
              <a:ext cx="1245790" cy="553998"/>
            </a:xfrm>
            <a:prstGeom prst="rect">
              <a:avLst/>
            </a:prstGeom>
            <a:noFill/>
          </p:spPr>
          <p:txBody>
            <a:bodyPr wrap="none" lIns="91440" tIns="45720" rIns="91440" bIns="45720">
              <a:spAutoFit/>
            </a:bodyPr>
            <a:lstStyle/>
            <a:p>
              <a:pPr algn="ctr"/>
              <a:r>
                <a:rPr lang="pt-BR" sz="30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Gestor</a:t>
              </a:r>
              <a:endParaRPr lang="pt-BR" sz="3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grpSp>
        <p:nvGrpSpPr>
          <p:cNvPr id="30" name="Grupo 29"/>
          <p:cNvGrpSpPr/>
          <p:nvPr/>
        </p:nvGrpSpPr>
        <p:grpSpPr>
          <a:xfrm>
            <a:off x="1597165" y="1340768"/>
            <a:ext cx="2156537" cy="2124764"/>
            <a:chOff x="1597165" y="1340768"/>
            <a:chExt cx="2156537" cy="2124764"/>
          </a:xfrm>
        </p:grpSpPr>
        <p:sp>
          <p:nvSpPr>
            <p:cNvPr id="28" name="Forma livre 27"/>
            <p:cNvSpPr/>
            <p:nvPr/>
          </p:nvSpPr>
          <p:spPr>
            <a:xfrm>
              <a:off x="1726068" y="2092117"/>
              <a:ext cx="1896417" cy="758566"/>
            </a:xfrm>
            <a:custGeom>
              <a:avLst/>
              <a:gdLst>
                <a:gd name="connsiteX0" fmla="*/ 0 w 1896417"/>
                <a:gd name="connsiteY0" fmla="*/ 0 h 758566"/>
                <a:gd name="connsiteX1" fmla="*/ 1517134 w 1896417"/>
                <a:gd name="connsiteY1" fmla="*/ 0 h 758566"/>
                <a:gd name="connsiteX2" fmla="*/ 1896417 w 1896417"/>
                <a:gd name="connsiteY2" fmla="*/ 379283 h 758566"/>
                <a:gd name="connsiteX3" fmla="*/ 1517134 w 1896417"/>
                <a:gd name="connsiteY3" fmla="*/ 758566 h 758566"/>
                <a:gd name="connsiteX4" fmla="*/ 0 w 1896417"/>
                <a:gd name="connsiteY4" fmla="*/ 758566 h 758566"/>
                <a:gd name="connsiteX5" fmla="*/ 379283 w 1896417"/>
                <a:gd name="connsiteY5" fmla="*/ 379283 h 758566"/>
                <a:gd name="connsiteX6" fmla="*/ 0 w 1896417"/>
                <a:gd name="connsiteY6" fmla="*/ 0 h 75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6417" h="758566">
                  <a:moveTo>
                    <a:pt x="0" y="0"/>
                  </a:moveTo>
                  <a:lnTo>
                    <a:pt x="1517134" y="0"/>
                  </a:lnTo>
                  <a:lnTo>
                    <a:pt x="1896417" y="379283"/>
                  </a:lnTo>
                  <a:lnTo>
                    <a:pt x="1517134" y="758566"/>
                  </a:lnTo>
                  <a:lnTo>
                    <a:pt x="0" y="758566"/>
                  </a:lnTo>
                  <a:lnTo>
                    <a:pt x="379283" y="379283"/>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9291" tIns="20003" rIns="399286" bIns="20003" numCol="1" spcCol="1270" anchor="ctr" anchorCtr="0">
              <a:noAutofit/>
            </a:bodyPr>
            <a:lstStyle/>
            <a:p>
              <a:pPr lvl="0" algn="ctr" defTabSz="666750">
                <a:lnSpc>
                  <a:spcPct val="90000"/>
                </a:lnSpc>
                <a:spcBef>
                  <a:spcPct val="0"/>
                </a:spcBef>
                <a:spcAft>
                  <a:spcPct val="35000"/>
                </a:spcAft>
              </a:pPr>
              <a:r>
                <a:rPr lang="pt-BR" sz="1500" b="1" kern="1200" noProof="0" dirty="0" smtClean="0"/>
                <a:t>Avaliação Eixo Desempenho</a:t>
              </a:r>
              <a:endParaRPr lang="en-US" sz="1500" b="1" kern="1200" noProof="0" dirty="0"/>
            </a:p>
          </p:txBody>
        </p:sp>
        <p:pic>
          <p:nvPicPr>
            <p:cNvPr id="9" name="Imagem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60290" y="1340768"/>
              <a:ext cx="715144" cy="715144"/>
            </a:xfrm>
            <a:prstGeom prst="rect">
              <a:avLst/>
            </a:prstGeom>
          </p:spPr>
        </p:pic>
        <p:pic>
          <p:nvPicPr>
            <p:cNvPr id="10" name="Imagem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14017" y="1340768"/>
              <a:ext cx="715144" cy="715144"/>
            </a:xfrm>
            <a:prstGeom prst="rect">
              <a:avLst/>
            </a:prstGeom>
          </p:spPr>
        </p:pic>
        <p:pic>
          <p:nvPicPr>
            <p:cNvPr id="11" name="Imagem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67744" y="1340768"/>
              <a:ext cx="715144" cy="715144"/>
            </a:xfrm>
            <a:prstGeom prst="rect">
              <a:avLst/>
            </a:prstGeom>
          </p:spPr>
        </p:pic>
        <p:pic>
          <p:nvPicPr>
            <p:cNvPr id="12" name="Imagem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08518" y="1340768"/>
              <a:ext cx="715144" cy="715144"/>
            </a:xfrm>
            <a:prstGeom prst="rect">
              <a:avLst/>
            </a:prstGeom>
          </p:spPr>
        </p:pic>
        <p:pic>
          <p:nvPicPr>
            <p:cNvPr id="13" name="Imagem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9292" y="1340768"/>
              <a:ext cx="715144" cy="715144"/>
            </a:xfrm>
            <a:prstGeom prst="rect">
              <a:avLst/>
            </a:prstGeom>
          </p:spPr>
        </p:pic>
        <p:sp>
          <p:nvSpPr>
            <p:cNvPr id="7" name="Retângulo 6"/>
            <p:cNvSpPr/>
            <p:nvPr/>
          </p:nvSpPr>
          <p:spPr>
            <a:xfrm>
              <a:off x="1597165" y="2819201"/>
              <a:ext cx="2156537" cy="646331"/>
            </a:xfrm>
            <a:prstGeom prst="rect">
              <a:avLst/>
            </a:prstGeom>
            <a:noFill/>
          </p:spPr>
          <p:txBody>
            <a:bodyPr wrap="square" lIns="91440" tIns="45720" rIns="91440" bIns="45720">
              <a:spAutoFit/>
            </a:bodyPr>
            <a:lstStyle/>
            <a:p>
              <a:pPr algn="ctr"/>
              <a:r>
                <a:rPr lang="pt-BR" b="1" dirty="0" smtClean="0">
                  <a:ln w="12700" cmpd="sng">
                    <a:solidFill>
                      <a:schemeClr val="accent4"/>
                    </a:solidFill>
                    <a:prstDash val="solid"/>
                  </a:ln>
                  <a:solidFill>
                    <a:schemeClr val="accent2">
                      <a:lumMod val="40000"/>
                      <a:lumOff val="60000"/>
                    </a:schemeClr>
                  </a:solidFill>
                </a:rPr>
                <a:t>Avaliados / Gestores / Subordinados</a:t>
              </a:r>
              <a:endParaRPr lang="pt-BR" b="1" cap="none" spc="0" dirty="0">
                <a:ln w="12700" cmpd="sng">
                  <a:solidFill>
                    <a:schemeClr val="accent4"/>
                  </a:solidFill>
                  <a:prstDash val="solid"/>
                </a:ln>
                <a:solidFill>
                  <a:schemeClr val="accent2">
                    <a:lumMod val="40000"/>
                    <a:lumOff val="60000"/>
                  </a:schemeClr>
                </a:solidFill>
                <a:effectLst/>
              </a:endParaRPr>
            </a:p>
          </p:txBody>
        </p:sp>
      </p:grpSp>
      <p:grpSp>
        <p:nvGrpSpPr>
          <p:cNvPr id="40" name="Grupo 39"/>
          <p:cNvGrpSpPr/>
          <p:nvPr/>
        </p:nvGrpSpPr>
        <p:grpSpPr>
          <a:xfrm>
            <a:off x="7294655" y="3140844"/>
            <a:ext cx="1747301" cy="1911105"/>
            <a:chOff x="7294655" y="2924944"/>
            <a:chExt cx="1747301" cy="1911105"/>
          </a:xfrm>
        </p:grpSpPr>
        <p:sp>
          <p:nvSpPr>
            <p:cNvPr id="36" name="Forma livre 35"/>
            <p:cNvSpPr/>
            <p:nvPr/>
          </p:nvSpPr>
          <p:spPr>
            <a:xfrm>
              <a:off x="7294655" y="3666487"/>
              <a:ext cx="1673160" cy="669264"/>
            </a:xfrm>
            <a:custGeom>
              <a:avLst/>
              <a:gdLst>
                <a:gd name="connsiteX0" fmla="*/ 0 w 1673160"/>
                <a:gd name="connsiteY0" fmla="*/ 0 h 669264"/>
                <a:gd name="connsiteX1" fmla="*/ 1338528 w 1673160"/>
                <a:gd name="connsiteY1" fmla="*/ 0 h 669264"/>
                <a:gd name="connsiteX2" fmla="*/ 1673160 w 1673160"/>
                <a:gd name="connsiteY2" fmla="*/ 334632 h 669264"/>
                <a:gd name="connsiteX3" fmla="*/ 1338528 w 1673160"/>
                <a:gd name="connsiteY3" fmla="*/ 669264 h 669264"/>
                <a:gd name="connsiteX4" fmla="*/ 0 w 1673160"/>
                <a:gd name="connsiteY4" fmla="*/ 669264 h 669264"/>
                <a:gd name="connsiteX5" fmla="*/ 334632 w 1673160"/>
                <a:gd name="connsiteY5" fmla="*/ 334632 h 669264"/>
                <a:gd name="connsiteX6" fmla="*/ 0 w 1673160"/>
                <a:gd name="connsiteY6" fmla="*/ 0 h 66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3160" h="669264">
                  <a:moveTo>
                    <a:pt x="0" y="0"/>
                  </a:moveTo>
                  <a:lnTo>
                    <a:pt x="1338528" y="0"/>
                  </a:lnTo>
                  <a:lnTo>
                    <a:pt x="1673160" y="334632"/>
                  </a:lnTo>
                  <a:lnTo>
                    <a:pt x="1338528" y="669264"/>
                  </a:lnTo>
                  <a:lnTo>
                    <a:pt x="0" y="669264"/>
                  </a:lnTo>
                  <a:lnTo>
                    <a:pt x="334632" y="33463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8640" tIns="21336" rIns="355968" bIns="21336" numCol="1" spcCol="1270" anchor="ctr" anchorCtr="0">
              <a:noAutofit/>
            </a:bodyPr>
            <a:lstStyle/>
            <a:p>
              <a:pPr lvl="0" algn="ctr" defTabSz="711200">
                <a:lnSpc>
                  <a:spcPct val="90000"/>
                </a:lnSpc>
                <a:spcBef>
                  <a:spcPct val="0"/>
                </a:spcBef>
                <a:spcAft>
                  <a:spcPct val="35000"/>
                </a:spcAft>
              </a:pPr>
              <a:r>
                <a:rPr lang="en-US" sz="1600" b="1" kern="1200" noProof="0" dirty="0" err="1" smtClean="0"/>
                <a:t>Assinatura</a:t>
              </a:r>
              <a:endParaRPr lang="en-US" sz="1600" b="1" kern="1200" noProof="0" dirty="0"/>
            </a:p>
          </p:txBody>
        </p:sp>
        <p:pic>
          <p:nvPicPr>
            <p:cNvPr id="17" name="Imagem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68344" y="2924944"/>
              <a:ext cx="715144" cy="715144"/>
            </a:xfrm>
            <a:prstGeom prst="rect">
              <a:avLst/>
            </a:prstGeom>
          </p:spPr>
        </p:pic>
        <p:sp>
          <p:nvSpPr>
            <p:cNvPr id="8" name="Retângulo 7"/>
            <p:cNvSpPr/>
            <p:nvPr/>
          </p:nvSpPr>
          <p:spPr>
            <a:xfrm>
              <a:off x="7476078" y="4282051"/>
              <a:ext cx="1565878" cy="553998"/>
            </a:xfrm>
            <a:prstGeom prst="rect">
              <a:avLst/>
            </a:prstGeom>
            <a:noFill/>
          </p:spPr>
          <p:txBody>
            <a:bodyPr wrap="none" lIns="91440" tIns="45720" rIns="91440" bIns="45720">
              <a:spAutoFit/>
            </a:bodyPr>
            <a:lstStyle/>
            <a:p>
              <a:pPr algn="ctr"/>
              <a:r>
                <a:rPr lang="pt-BR" sz="30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Avaliado</a:t>
              </a:r>
              <a:endParaRPr lang="pt-BR" sz="3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grpSp>
      <p:sp>
        <p:nvSpPr>
          <p:cNvPr id="41"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Responsáveis</a:t>
            </a:r>
            <a:r>
              <a:rPr lang="en-US" dirty="0" smtClean="0"/>
              <a:t> </a:t>
            </a:r>
            <a:r>
              <a:rPr lang="en-US" dirty="0" err="1" smtClean="0"/>
              <a:t>pelas</a:t>
            </a:r>
            <a:r>
              <a:rPr lang="en-US" dirty="0" smtClean="0"/>
              <a:t> </a:t>
            </a:r>
            <a:r>
              <a:rPr lang="en-US" dirty="0" err="1" smtClean="0"/>
              <a:t>etapas</a:t>
            </a:r>
            <a:endParaRPr lang="en-US" dirty="0"/>
          </a:p>
        </p:txBody>
      </p:sp>
    </p:spTree>
    <p:extLst>
      <p:ext uri="{BB962C8B-B14F-4D97-AF65-F5344CB8AC3E}">
        <p14:creationId xmlns:p14="http://schemas.microsoft.com/office/powerpoint/2010/main" val="45566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0-#ppt_w/2"/>
                                          </p:val>
                                        </p:tav>
                                        <p:tav tm="100000">
                                          <p:val>
                                            <p:strVal val="#ppt_x"/>
                                          </p:val>
                                        </p:tav>
                                      </p:tavLst>
                                    </p:anim>
                                    <p:anim calcmode="lin" valueType="num">
                                      <p:cBhvr additive="base">
                                        <p:cTn id="14" dur="500" fill="hold"/>
                                        <p:tgtEl>
                                          <p:spTgt spid="30"/>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fill="hold"/>
                                        <p:tgtEl>
                                          <p:spTgt spid="31"/>
                                        </p:tgtEl>
                                        <p:attrNameLst>
                                          <p:attrName>ppt_x</p:attrName>
                                        </p:attrNameLst>
                                      </p:cBhvr>
                                      <p:tavLst>
                                        <p:tav tm="0">
                                          <p:val>
                                            <p:strVal val="0-#ppt_w/2"/>
                                          </p:val>
                                        </p:tav>
                                        <p:tav tm="100000">
                                          <p:val>
                                            <p:strVal val="#ppt_x"/>
                                          </p:val>
                                        </p:tav>
                                      </p:tavLst>
                                    </p:anim>
                                    <p:anim calcmode="lin" valueType="num">
                                      <p:cBhvr additive="base">
                                        <p:cTn id="1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0-#ppt_w/2"/>
                                          </p:val>
                                        </p:tav>
                                        <p:tav tm="100000">
                                          <p:val>
                                            <p:strVal val="#ppt_x"/>
                                          </p:val>
                                        </p:tav>
                                      </p:tavLst>
                                    </p:anim>
                                    <p:anim calcmode="lin" valueType="num">
                                      <p:cBhvr additive="base">
                                        <p:cTn id="24"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additive="base">
                                        <p:cTn id="29" dur="500" fill="hold"/>
                                        <p:tgtEl>
                                          <p:spTgt spid="38"/>
                                        </p:tgtEl>
                                        <p:attrNameLst>
                                          <p:attrName>ppt_x</p:attrName>
                                        </p:attrNameLst>
                                      </p:cBhvr>
                                      <p:tavLst>
                                        <p:tav tm="0">
                                          <p:val>
                                            <p:strVal val="0-#ppt_w/2"/>
                                          </p:val>
                                        </p:tav>
                                        <p:tav tm="100000">
                                          <p:val>
                                            <p:strVal val="#ppt_x"/>
                                          </p:val>
                                        </p:tav>
                                      </p:tavLst>
                                    </p:anim>
                                    <p:anim calcmode="lin" valueType="num">
                                      <p:cBhvr additive="base">
                                        <p:cTn id="30"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0-#ppt_w/2"/>
                                          </p:val>
                                        </p:tav>
                                        <p:tav tm="100000">
                                          <p:val>
                                            <p:strVal val="#ppt_x"/>
                                          </p:val>
                                        </p:tav>
                                      </p:tavLst>
                                    </p:anim>
                                    <p:anim calcmode="lin" valueType="num">
                                      <p:cBhvr additive="base">
                                        <p:cTn id="36"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additive="base">
                                        <p:cTn id="41" dur="500" fill="hold"/>
                                        <p:tgtEl>
                                          <p:spTgt spid="40"/>
                                        </p:tgtEl>
                                        <p:attrNameLst>
                                          <p:attrName>ppt_x</p:attrName>
                                        </p:attrNameLst>
                                      </p:cBhvr>
                                      <p:tavLst>
                                        <p:tav tm="0">
                                          <p:val>
                                            <p:strVal val="0-#ppt_w/2"/>
                                          </p:val>
                                        </p:tav>
                                        <p:tav tm="100000">
                                          <p:val>
                                            <p:strVal val="#ppt_x"/>
                                          </p:val>
                                        </p:tav>
                                      </p:tavLst>
                                    </p:anim>
                                    <p:anim calcmode="lin" valueType="num">
                                      <p:cBhvr additive="base">
                                        <p:cTn id="42"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899592" y="2060848"/>
            <a:ext cx="7416824" cy="3733875"/>
          </a:xfrm>
        </p:spPr>
        <p:txBody>
          <a:bodyPr/>
          <a:lstStyle/>
          <a:p>
            <a:pPr marL="0" indent="0">
              <a:buNone/>
            </a:pPr>
            <a:r>
              <a:rPr lang="pt-BR" sz="2400" dirty="0" smtClean="0"/>
              <a:t>Após distribuir os formulários, é possível excluí-los em massa ou individualmente, em caso de engano.</a:t>
            </a:r>
            <a:endParaRPr lang="pt-BR" sz="2400" dirty="0"/>
          </a:p>
          <a:p>
            <a:pPr marL="0" indent="0" algn="ctr">
              <a:buNone/>
            </a:pPr>
            <a:r>
              <a:rPr lang="pt-BR" dirty="0" smtClean="0"/>
              <a:t>Como fazer isso?</a:t>
            </a:r>
          </a:p>
          <a:p>
            <a:pPr marL="0" indent="0">
              <a:buNone/>
            </a:pPr>
            <a:endParaRPr lang="pt-BR" dirty="0"/>
          </a:p>
        </p:txBody>
      </p:sp>
      <p:sp>
        <p:nvSpPr>
          <p:cNvPr id="3" name="Elipse 2"/>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spTree>
    <p:extLst>
      <p:ext uri="{BB962C8B-B14F-4D97-AF65-F5344CB8AC3E}">
        <p14:creationId xmlns:p14="http://schemas.microsoft.com/office/powerpoint/2010/main" val="16390944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209068" y="1389208"/>
            <a:ext cx="8598384" cy="4704088"/>
          </a:xfrm>
          <a:prstGeom prst="rect">
            <a:avLst/>
          </a:prstGeom>
        </p:spPr>
      </p:pic>
      <p:sp>
        <p:nvSpPr>
          <p:cNvPr id="4" name="Texto explicativo retangular com cantos arredondados 3"/>
          <p:cNvSpPr/>
          <p:nvPr/>
        </p:nvSpPr>
        <p:spPr>
          <a:xfrm>
            <a:off x="3608160" y="4509120"/>
            <a:ext cx="1800200" cy="655104"/>
          </a:xfrm>
          <a:prstGeom prst="wedgeRoundRectCallout">
            <a:avLst>
              <a:gd name="adj1" fmla="val -93210"/>
              <a:gd name="adj2" fmla="val 71209"/>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em “Excluir Formulário”.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Excluindo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17731928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251520" y="1555539"/>
            <a:ext cx="8686926" cy="4267894"/>
          </a:xfrm>
          <a:prstGeom prst="rect">
            <a:avLst/>
          </a:prstGeom>
        </p:spPr>
      </p:pic>
      <p:sp>
        <p:nvSpPr>
          <p:cNvPr id="5"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Excluindo</a:t>
            </a:r>
            <a:r>
              <a:rPr lang="en-US" dirty="0"/>
              <a:t> </a:t>
            </a:r>
            <a:r>
              <a:rPr lang="en-US" dirty="0" err="1"/>
              <a:t>Formulários</a:t>
            </a:r>
            <a:endParaRPr lang="en-US" dirty="0"/>
          </a:p>
        </p:txBody>
      </p:sp>
      <p:sp>
        <p:nvSpPr>
          <p:cNvPr id="7" name="Texto explicativo retangular com cantos arredondados 6"/>
          <p:cNvSpPr/>
          <p:nvPr/>
        </p:nvSpPr>
        <p:spPr>
          <a:xfrm>
            <a:off x="899592" y="3861048"/>
            <a:ext cx="1800200" cy="1440160"/>
          </a:xfrm>
          <a:prstGeom prst="wedgeRoundRectCallout">
            <a:avLst>
              <a:gd name="adj1" fmla="val 20372"/>
              <a:gd name="adj2" fmla="val -1021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Escolha os filtros para buscar o formulário a ser excluído.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558378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2"/>
          <a:stretch>
            <a:fillRect/>
          </a:stretch>
        </p:blipFill>
        <p:spPr>
          <a:xfrm>
            <a:off x="611560" y="1268760"/>
            <a:ext cx="7898968" cy="4948856"/>
          </a:xfrm>
          <a:prstGeom prst="rect">
            <a:avLst/>
          </a:prstGeom>
        </p:spPr>
      </p:pic>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Excluindo</a:t>
            </a:r>
            <a:r>
              <a:rPr lang="en-US" dirty="0"/>
              <a:t> </a:t>
            </a:r>
            <a:r>
              <a:rPr lang="en-US" dirty="0" err="1"/>
              <a:t>Formulários</a:t>
            </a:r>
            <a:endParaRPr lang="en-US" dirty="0"/>
          </a:p>
        </p:txBody>
      </p:sp>
      <p:sp>
        <p:nvSpPr>
          <p:cNvPr id="8" name="Texto explicativo retangular com cantos arredondados 7"/>
          <p:cNvSpPr/>
          <p:nvPr/>
        </p:nvSpPr>
        <p:spPr>
          <a:xfrm>
            <a:off x="4427984" y="1844824"/>
            <a:ext cx="2088232" cy="720080"/>
          </a:xfrm>
          <a:prstGeom prst="wedgeRoundRectCallout">
            <a:avLst>
              <a:gd name="adj1" fmla="val -88271"/>
              <a:gd name="adj2" fmla="val -3347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Digite as palavras para a busca.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o explicativo retangular com cantos arredondados 8"/>
          <p:cNvSpPr/>
          <p:nvPr/>
        </p:nvSpPr>
        <p:spPr>
          <a:xfrm>
            <a:off x="1708494" y="5085184"/>
            <a:ext cx="1999409" cy="504056"/>
          </a:xfrm>
          <a:prstGeom prst="wedgeRoundRectCallout">
            <a:avLst>
              <a:gd name="adj1" fmla="val -39313"/>
              <a:gd name="adj2" fmla="val 12574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em “Pesquisa”.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782403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2"/>
          <a:stretch>
            <a:fillRect/>
          </a:stretch>
        </p:blipFill>
        <p:spPr>
          <a:xfrm>
            <a:off x="341134" y="1844824"/>
            <a:ext cx="8438095" cy="3704762"/>
          </a:xfrm>
          <a:prstGeom prst="rect">
            <a:avLst/>
          </a:prstGeom>
        </p:spPr>
      </p:pic>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Excluindo</a:t>
            </a:r>
            <a:r>
              <a:rPr lang="en-US" dirty="0"/>
              <a:t> </a:t>
            </a:r>
            <a:r>
              <a:rPr lang="en-US" dirty="0" err="1"/>
              <a:t>Formulários</a:t>
            </a:r>
            <a:endParaRPr lang="en-US" dirty="0"/>
          </a:p>
        </p:txBody>
      </p:sp>
      <p:sp>
        <p:nvSpPr>
          <p:cNvPr id="8" name="Texto explicativo retangular com cantos arredondados 7"/>
          <p:cNvSpPr/>
          <p:nvPr/>
        </p:nvSpPr>
        <p:spPr>
          <a:xfrm>
            <a:off x="1475656" y="3717032"/>
            <a:ext cx="2160240" cy="655104"/>
          </a:xfrm>
          <a:prstGeom prst="wedgeRoundRectCallout">
            <a:avLst>
              <a:gd name="adj1" fmla="val -48059"/>
              <a:gd name="adj2" fmla="val -9551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Depois disso, clique em “Excluir”.</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o explicativo retangular com cantos arredondados 8"/>
          <p:cNvSpPr/>
          <p:nvPr/>
        </p:nvSpPr>
        <p:spPr>
          <a:xfrm>
            <a:off x="3347864" y="1993942"/>
            <a:ext cx="3168352" cy="841358"/>
          </a:xfrm>
          <a:prstGeom prst="wedgeRoundRectCallout">
            <a:avLst>
              <a:gd name="adj1" fmla="val -58641"/>
              <a:gd name="adj2" fmla="val 75086"/>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Selecione os formulários que deseja excluir ou clique aqui para selecionar todos.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332323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683568" y="2060848"/>
            <a:ext cx="7848872" cy="3733875"/>
          </a:xfrm>
        </p:spPr>
        <p:txBody>
          <a:bodyPr/>
          <a:lstStyle/>
          <a:p>
            <a:pPr marL="0" indent="0">
              <a:buNone/>
            </a:pPr>
            <a:r>
              <a:rPr lang="pt-BR" sz="2400" dirty="0" smtClean="0"/>
              <a:t>E também é possível restaurar formulários excluídos em caso de engano.</a:t>
            </a:r>
            <a:endParaRPr lang="pt-BR" sz="2400" dirty="0"/>
          </a:p>
          <a:p>
            <a:pPr marL="0" indent="0" algn="ctr">
              <a:buNone/>
            </a:pPr>
            <a:r>
              <a:rPr lang="pt-BR" dirty="0" smtClean="0"/>
              <a:t>Como fazer isso?</a:t>
            </a:r>
          </a:p>
          <a:p>
            <a:pPr marL="0" indent="0">
              <a:buNone/>
            </a:pPr>
            <a:endParaRPr lang="pt-BR" dirty="0"/>
          </a:p>
        </p:txBody>
      </p:sp>
      <p:sp>
        <p:nvSpPr>
          <p:cNvPr id="3" name="Elipse 2"/>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spTree>
    <p:extLst>
      <p:ext uri="{BB962C8B-B14F-4D97-AF65-F5344CB8AC3E}">
        <p14:creationId xmlns:p14="http://schemas.microsoft.com/office/powerpoint/2010/main" val="1659897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179512" y="1468615"/>
            <a:ext cx="8657496" cy="4736428"/>
          </a:xfrm>
          <a:prstGeom prst="rect">
            <a:avLst/>
          </a:prstGeom>
        </p:spPr>
      </p:pic>
      <p:sp>
        <p:nvSpPr>
          <p:cNvPr id="4" name="Texto explicativo retangular com cantos arredondados 3"/>
          <p:cNvSpPr/>
          <p:nvPr/>
        </p:nvSpPr>
        <p:spPr>
          <a:xfrm>
            <a:off x="2123728" y="4293096"/>
            <a:ext cx="2016224" cy="655104"/>
          </a:xfrm>
          <a:prstGeom prst="wedgeRoundRectCallout">
            <a:avLst>
              <a:gd name="adj1" fmla="val 78927"/>
              <a:gd name="adj2" fmla="val 75086"/>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em “Restaurar formulários excluídos”.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Restaurando</a:t>
            </a:r>
            <a:r>
              <a:rPr lang="en-US" dirty="0" smtClean="0"/>
              <a:t> </a:t>
            </a:r>
            <a:r>
              <a:rPr lang="en-US" dirty="0" err="1" smtClean="0"/>
              <a:t>Formulários</a:t>
            </a:r>
            <a:r>
              <a:rPr lang="en-US" dirty="0" smtClean="0"/>
              <a:t> </a:t>
            </a:r>
            <a:r>
              <a:rPr lang="en-US" dirty="0" err="1" smtClean="0"/>
              <a:t>Deletados</a:t>
            </a:r>
            <a:endParaRPr lang="en-US" dirty="0"/>
          </a:p>
        </p:txBody>
      </p:sp>
    </p:spTree>
    <p:extLst>
      <p:ext uri="{BB962C8B-B14F-4D97-AF65-F5344CB8AC3E}">
        <p14:creationId xmlns:p14="http://schemas.microsoft.com/office/powerpoint/2010/main" val="6479377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2"/>
          <a:stretch>
            <a:fillRect/>
          </a:stretch>
        </p:blipFill>
        <p:spPr>
          <a:xfrm>
            <a:off x="179513" y="1570126"/>
            <a:ext cx="8699296" cy="4332008"/>
          </a:xfrm>
          <a:prstGeom prst="rect">
            <a:avLst/>
          </a:prstGeom>
        </p:spPr>
      </p:pic>
      <p:sp>
        <p:nvSpPr>
          <p:cNvPr id="5" name="Texto explicativo retangular com cantos arredondados 4"/>
          <p:cNvSpPr/>
          <p:nvPr/>
        </p:nvSpPr>
        <p:spPr>
          <a:xfrm>
            <a:off x="899592" y="3861048"/>
            <a:ext cx="1800200" cy="1440160"/>
          </a:xfrm>
          <a:prstGeom prst="wedgeRoundRectCallout">
            <a:avLst>
              <a:gd name="adj1" fmla="val 20372"/>
              <a:gd name="adj2" fmla="val -1021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Escolha os filtros para buscar o formulário a ser restaurado.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Restaurando</a:t>
            </a:r>
            <a:r>
              <a:rPr lang="en-US" dirty="0" smtClean="0"/>
              <a:t> </a:t>
            </a:r>
            <a:r>
              <a:rPr lang="en-US" dirty="0" err="1" smtClean="0"/>
              <a:t>Formulários</a:t>
            </a:r>
            <a:r>
              <a:rPr lang="en-US" dirty="0" smtClean="0"/>
              <a:t> </a:t>
            </a:r>
            <a:r>
              <a:rPr lang="en-US" dirty="0" err="1" smtClean="0"/>
              <a:t>Deletados</a:t>
            </a:r>
            <a:endParaRPr lang="en-US" dirty="0"/>
          </a:p>
        </p:txBody>
      </p:sp>
    </p:spTree>
    <p:extLst>
      <p:ext uri="{BB962C8B-B14F-4D97-AF65-F5344CB8AC3E}">
        <p14:creationId xmlns:p14="http://schemas.microsoft.com/office/powerpoint/2010/main" val="38624190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p:cNvPicPr>
            <a:picLocks noChangeAspect="1"/>
          </p:cNvPicPr>
          <p:nvPr/>
        </p:nvPicPr>
        <p:blipFill>
          <a:blip r:embed="rId2"/>
          <a:stretch>
            <a:fillRect/>
          </a:stretch>
        </p:blipFill>
        <p:spPr>
          <a:xfrm>
            <a:off x="611560" y="1268760"/>
            <a:ext cx="7898968" cy="4948856"/>
          </a:xfrm>
          <a:prstGeom prst="rect">
            <a:avLst/>
          </a:prstGeom>
        </p:spPr>
      </p:pic>
      <p:sp>
        <p:nvSpPr>
          <p:cNvPr id="9" name="Texto explicativo retangular com cantos arredondados 8"/>
          <p:cNvSpPr/>
          <p:nvPr/>
        </p:nvSpPr>
        <p:spPr>
          <a:xfrm>
            <a:off x="4427984" y="1844824"/>
            <a:ext cx="2088232" cy="720080"/>
          </a:xfrm>
          <a:prstGeom prst="wedgeRoundRectCallout">
            <a:avLst>
              <a:gd name="adj1" fmla="val -88271"/>
              <a:gd name="adj2" fmla="val -3347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Digite as palavras para a busca.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o explicativo retangular com cantos arredondados 9"/>
          <p:cNvSpPr/>
          <p:nvPr/>
        </p:nvSpPr>
        <p:spPr>
          <a:xfrm>
            <a:off x="1708494" y="5085184"/>
            <a:ext cx="1999409" cy="504056"/>
          </a:xfrm>
          <a:prstGeom prst="wedgeRoundRectCallout">
            <a:avLst>
              <a:gd name="adj1" fmla="val -39313"/>
              <a:gd name="adj2" fmla="val 12574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em “Pesquisa”.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Restaurando</a:t>
            </a:r>
            <a:r>
              <a:rPr lang="en-US" dirty="0" smtClean="0"/>
              <a:t> </a:t>
            </a:r>
            <a:r>
              <a:rPr lang="en-US" dirty="0" err="1" smtClean="0"/>
              <a:t>Formulários</a:t>
            </a:r>
            <a:r>
              <a:rPr lang="en-US" dirty="0" smtClean="0"/>
              <a:t> </a:t>
            </a:r>
            <a:r>
              <a:rPr lang="en-US" dirty="0" err="1" smtClean="0"/>
              <a:t>Deletados</a:t>
            </a:r>
            <a:endParaRPr lang="en-US" dirty="0"/>
          </a:p>
        </p:txBody>
      </p:sp>
    </p:spTree>
    <p:extLst>
      <p:ext uri="{BB962C8B-B14F-4D97-AF65-F5344CB8AC3E}">
        <p14:creationId xmlns:p14="http://schemas.microsoft.com/office/powerpoint/2010/main" val="3442325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p:cNvPicPr>
            <a:picLocks noChangeAspect="1"/>
          </p:cNvPicPr>
          <p:nvPr/>
        </p:nvPicPr>
        <p:blipFill>
          <a:blip r:embed="rId2"/>
          <a:stretch>
            <a:fillRect/>
          </a:stretch>
        </p:blipFill>
        <p:spPr>
          <a:xfrm>
            <a:off x="357158" y="1628800"/>
            <a:ext cx="8485714" cy="4533333"/>
          </a:xfrm>
          <a:prstGeom prst="rect">
            <a:avLst/>
          </a:prstGeom>
        </p:spPr>
      </p:pic>
      <p:sp>
        <p:nvSpPr>
          <p:cNvPr id="8" name="Texto explicativo retangular com cantos arredondados 7"/>
          <p:cNvSpPr/>
          <p:nvPr/>
        </p:nvSpPr>
        <p:spPr>
          <a:xfrm>
            <a:off x="1259632" y="3567914"/>
            <a:ext cx="2160240" cy="655104"/>
          </a:xfrm>
          <a:prstGeom prst="wedgeRoundRectCallout">
            <a:avLst>
              <a:gd name="adj1" fmla="val -48059"/>
              <a:gd name="adj2" fmla="val -9551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Depois disso, clique em “Restaurar”.</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o explicativo retangular com cantos arredondados 8"/>
          <p:cNvSpPr/>
          <p:nvPr/>
        </p:nvSpPr>
        <p:spPr>
          <a:xfrm>
            <a:off x="3131840" y="1844824"/>
            <a:ext cx="3168352" cy="841358"/>
          </a:xfrm>
          <a:prstGeom prst="wedgeRoundRectCallout">
            <a:avLst>
              <a:gd name="adj1" fmla="val -58641"/>
              <a:gd name="adj2" fmla="val 75086"/>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Selecione os formulários que deseja restaurar ou clique aqui para selecionar todos.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Restaurando</a:t>
            </a:r>
            <a:r>
              <a:rPr lang="en-US" dirty="0" smtClean="0"/>
              <a:t> </a:t>
            </a:r>
            <a:r>
              <a:rPr lang="en-US" dirty="0" err="1" smtClean="0"/>
              <a:t>Formulários</a:t>
            </a:r>
            <a:r>
              <a:rPr lang="en-US" dirty="0" smtClean="0"/>
              <a:t> </a:t>
            </a:r>
            <a:r>
              <a:rPr lang="en-US" dirty="0" err="1" smtClean="0"/>
              <a:t>Deletados</a:t>
            </a:r>
            <a:endParaRPr lang="en-US" dirty="0"/>
          </a:p>
        </p:txBody>
      </p:sp>
    </p:spTree>
    <p:extLst>
      <p:ext uri="{BB962C8B-B14F-4D97-AF65-F5344CB8AC3E}">
        <p14:creationId xmlns:p14="http://schemas.microsoft.com/office/powerpoint/2010/main" val="2597171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29" y="3249610"/>
            <a:ext cx="715144" cy="715144"/>
          </a:xfrm>
          <a:prstGeom prst="rect">
            <a:avLst/>
          </a:prstGeom>
        </p:spPr>
      </p:pic>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3" y="1890750"/>
            <a:ext cx="715144" cy="715144"/>
          </a:xfrm>
          <a:prstGeom prst="rect">
            <a:avLst/>
          </a:prstGeom>
        </p:spPr>
      </p:pic>
      <p:pic>
        <p:nvPicPr>
          <p:cNvPr id="9" name="Imagem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562" y="3275554"/>
            <a:ext cx="715144" cy="715144"/>
          </a:xfrm>
          <a:prstGeom prst="rect">
            <a:avLst/>
          </a:prstGeom>
        </p:spPr>
      </p:pic>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756" y="1916694"/>
            <a:ext cx="715144" cy="715144"/>
          </a:xfrm>
          <a:prstGeom prst="rect">
            <a:avLst/>
          </a:prstGeom>
        </p:spPr>
      </p:pic>
      <p:pic>
        <p:nvPicPr>
          <p:cNvPr id="11" name="Imagem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7027" y="4617762"/>
            <a:ext cx="715144" cy="715144"/>
          </a:xfrm>
          <a:prstGeom prst="rect">
            <a:avLst/>
          </a:prstGeom>
        </p:spPr>
      </p:pic>
      <p:pic>
        <p:nvPicPr>
          <p:cNvPr id="12" name="Imagem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0754" y="4807704"/>
            <a:ext cx="715144" cy="715144"/>
          </a:xfrm>
          <a:prstGeom prst="rect">
            <a:avLst/>
          </a:prstGeom>
        </p:spPr>
      </p:pic>
      <p:pic>
        <p:nvPicPr>
          <p:cNvPr id="13" name="Imagem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9706" y="5023728"/>
            <a:ext cx="715144" cy="715144"/>
          </a:xfrm>
          <a:prstGeom prst="rect">
            <a:avLst/>
          </a:prstGeom>
        </p:spPr>
      </p:pic>
      <p:pic>
        <p:nvPicPr>
          <p:cNvPr id="14" name="Imagem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8394" y="3249610"/>
            <a:ext cx="715144" cy="715144"/>
          </a:xfrm>
          <a:prstGeom prst="rect">
            <a:avLst/>
          </a:prstGeom>
        </p:spPr>
      </p:pic>
      <p:pic>
        <p:nvPicPr>
          <p:cNvPr id="15" name="Imagem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8588" y="1890750"/>
            <a:ext cx="715144" cy="715144"/>
          </a:xfrm>
          <a:prstGeom prst="rect">
            <a:avLst/>
          </a:prstGeom>
        </p:spPr>
      </p:pic>
      <p:pic>
        <p:nvPicPr>
          <p:cNvPr id="16" name="Imagem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2705" y="3139010"/>
            <a:ext cx="715144" cy="715144"/>
          </a:xfrm>
          <a:prstGeom prst="rect">
            <a:avLst/>
          </a:prstGeom>
        </p:spPr>
      </p:pic>
      <p:sp>
        <p:nvSpPr>
          <p:cNvPr id="17" name="Retângulo 16"/>
          <p:cNvSpPr/>
          <p:nvPr/>
        </p:nvSpPr>
        <p:spPr>
          <a:xfrm>
            <a:off x="1286757" y="1371903"/>
            <a:ext cx="630301" cy="461665"/>
          </a:xfrm>
          <a:prstGeom prst="rect">
            <a:avLst/>
          </a:prstGeom>
        </p:spPr>
        <p:txBody>
          <a:bodyPr wrap="none">
            <a:spAutoFit/>
          </a:bodyPr>
          <a:lstStyle/>
          <a:p>
            <a:r>
              <a:rPr lang="en-US" sz="2400" b="1" dirty="0" smtClean="0"/>
              <a:t>90</a:t>
            </a:r>
            <a:r>
              <a:rPr lang="en-US" sz="2400" b="1" dirty="0"/>
              <a:t>º</a:t>
            </a:r>
            <a:endParaRPr lang="pt-BR" sz="2400" b="1" dirty="0"/>
          </a:p>
        </p:txBody>
      </p:sp>
      <p:sp>
        <p:nvSpPr>
          <p:cNvPr id="18" name="Retângulo 17"/>
          <p:cNvSpPr/>
          <p:nvPr/>
        </p:nvSpPr>
        <p:spPr>
          <a:xfrm>
            <a:off x="3454065" y="1371902"/>
            <a:ext cx="785793" cy="461665"/>
          </a:xfrm>
          <a:prstGeom prst="rect">
            <a:avLst/>
          </a:prstGeom>
        </p:spPr>
        <p:txBody>
          <a:bodyPr wrap="none">
            <a:spAutoFit/>
          </a:bodyPr>
          <a:lstStyle/>
          <a:p>
            <a:r>
              <a:rPr lang="en-US" sz="2400" b="1" dirty="0" smtClean="0"/>
              <a:t>180º</a:t>
            </a:r>
            <a:endParaRPr lang="pt-BR" sz="2400" b="1" dirty="0"/>
          </a:p>
        </p:txBody>
      </p:sp>
      <p:sp>
        <p:nvSpPr>
          <p:cNvPr id="19" name="Retângulo 18"/>
          <p:cNvSpPr/>
          <p:nvPr/>
        </p:nvSpPr>
        <p:spPr>
          <a:xfrm>
            <a:off x="3455529" y="1371902"/>
            <a:ext cx="785793" cy="461665"/>
          </a:xfrm>
          <a:prstGeom prst="rect">
            <a:avLst/>
          </a:prstGeom>
        </p:spPr>
        <p:txBody>
          <a:bodyPr wrap="none">
            <a:spAutoFit/>
          </a:bodyPr>
          <a:lstStyle/>
          <a:p>
            <a:r>
              <a:rPr lang="en-US" sz="2400" b="1" dirty="0" smtClean="0"/>
              <a:t>180º</a:t>
            </a:r>
            <a:endParaRPr lang="pt-BR" sz="2400" b="1" dirty="0"/>
          </a:p>
        </p:txBody>
      </p:sp>
      <p:sp>
        <p:nvSpPr>
          <p:cNvPr id="20" name="Retângulo 19"/>
          <p:cNvSpPr/>
          <p:nvPr/>
        </p:nvSpPr>
        <p:spPr>
          <a:xfrm>
            <a:off x="5817865" y="1370150"/>
            <a:ext cx="785793" cy="461665"/>
          </a:xfrm>
          <a:prstGeom prst="rect">
            <a:avLst/>
          </a:prstGeom>
        </p:spPr>
        <p:txBody>
          <a:bodyPr wrap="none">
            <a:spAutoFit/>
          </a:bodyPr>
          <a:lstStyle/>
          <a:p>
            <a:r>
              <a:rPr lang="en-US" sz="2400" b="1" dirty="0" smtClean="0"/>
              <a:t>360º</a:t>
            </a:r>
            <a:endParaRPr lang="pt-BR" sz="2400" b="1" dirty="0"/>
          </a:p>
        </p:txBody>
      </p:sp>
      <p:pic>
        <p:nvPicPr>
          <p:cNvPr id="21" name="Imagem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06833" y="3227491"/>
            <a:ext cx="715144" cy="715144"/>
          </a:xfrm>
          <a:prstGeom prst="rect">
            <a:avLst/>
          </a:prstGeom>
        </p:spPr>
      </p:pic>
      <p:pic>
        <p:nvPicPr>
          <p:cNvPr id="22" name="Imagem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9233" y="3379891"/>
            <a:ext cx="715144" cy="715144"/>
          </a:xfrm>
          <a:prstGeom prst="rect">
            <a:avLst/>
          </a:prstGeom>
        </p:spPr>
      </p:pic>
      <p:pic>
        <p:nvPicPr>
          <p:cNvPr id="23" name="Imagem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8153" y="4617762"/>
            <a:ext cx="715144" cy="715144"/>
          </a:xfrm>
          <a:prstGeom prst="rect">
            <a:avLst/>
          </a:prstGeom>
        </p:spPr>
      </p:pic>
      <p:pic>
        <p:nvPicPr>
          <p:cNvPr id="24" name="Imagem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80" y="4807704"/>
            <a:ext cx="715144" cy="715144"/>
          </a:xfrm>
          <a:prstGeom prst="rect">
            <a:avLst/>
          </a:prstGeom>
        </p:spPr>
      </p:pic>
      <p:pic>
        <p:nvPicPr>
          <p:cNvPr id="25" name="Imagem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0832" y="5023728"/>
            <a:ext cx="715144" cy="715144"/>
          </a:xfrm>
          <a:prstGeom prst="rect">
            <a:avLst/>
          </a:prstGeom>
        </p:spPr>
      </p:pic>
      <p:sp>
        <p:nvSpPr>
          <p:cNvPr id="26" name="Retângulo 25"/>
          <p:cNvSpPr/>
          <p:nvPr/>
        </p:nvSpPr>
        <p:spPr>
          <a:xfrm>
            <a:off x="2627784" y="5723964"/>
            <a:ext cx="2656561" cy="369332"/>
          </a:xfrm>
          <a:prstGeom prst="rect">
            <a:avLst/>
          </a:prstGeom>
        </p:spPr>
        <p:txBody>
          <a:bodyPr wrap="none">
            <a:spAutoFit/>
          </a:bodyPr>
          <a:lstStyle/>
          <a:p>
            <a:r>
              <a:rPr lang="en-US" dirty="0" err="1"/>
              <a:t>ao</a:t>
            </a:r>
            <a:r>
              <a:rPr lang="en-US" dirty="0"/>
              <a:t> </a:t>
            </a:r>
            <a:r>
              <a:rPr lang="en-US" dirty="0" err="1"/>
              <a:t>menos</a:t>
            </a:r>
            <a:r>
              <a:rPr lang="en-US" dirty="0"/>
              <a:t>, 3 </a:t>
            </a:r>
            <a:r>
              <a:rPr lang="en-US" dirty="0" err="1"/>
              <a:t>subordinados</a:t>
            </a:r>
            <a:endParaRPr lang="pt-BR" dirty="0"/>
          </a:p>
        </p:txBody>
      </p:sp>
      <p:sp>
        <p:nvSpPr>
          <p:cNvPr id="27" name="Retângulo 26"/>
          <p:cNvSpPr/>
          <p:nvPr/>
        </p:nvSpPr>
        <p:spPr>
          <a:xfrm>
            <a:off x="6235919" y="5723964"/>
            <a:ext cx="2656561" cy="369332"/>
          </a:xfrm>
          <a:prstGeom prst="rect">
            <a:avLst/>
          </a:prstGeom>
        </p:spPr>
        <p:txBody>
          <a:bodyPr wrap="none">
            <a:spAutoFit/>
          </a:bodyPr>
          <a:lstStyle/>
          <a:p>
            <a:r>
              <a:rPr lang="en-US" dirty="0" err="1"/>
              <a:t>ao</a:t>
            </a:r>
            <a:r>
              <a:rPr lang="en-US" dirty="0"/>
              <a:t> </a:t>
            </a:r>
            <a:r>
              <a:rPr lang="en-US" dirty="0" err="1"/>
              <a:t>menos</a:t>
            </a:r>
            <a:r>
              <a:rPr lang="en-US" dirty="0" smtClean="0"/>
              <a:t>, 3 </a:t>
            </a:r>
            <a:r>
              <a:rPr lang="en-US" dirty="0" err="1" smtClean="0"/>
              <a:t>subordinados</a:t>
            </a:r>
            <a:endParaRPr lang="pt-BR" dirty="0"/>
          </a:p>
        </p:txBody>
      </p:sp>
      <p:sp>
        <p:nvSpPr>
          <p:cNvPr id="28" name="Retângulo 27"/>
          <p:cNvSpPr/>
          <p:nvPr/>
        </p:nvSpPr>
        <p:spPr>
          <a:xfrm>
            <a:off x="7020272" y="4062769"/>
            <a:ext cx="1898468" cy="369332"/>
          </a:xfrm>
          <a:prstGeom prst="rect">
            <a:avLst/>
          </a:prstGeom>
        </p:spPr>
        <p:txBody>
          <a:bodyPr wrap="none">
            <a:spAutoFit/>
          </a:bodyPr>
          <a:lstStyle/>
          <a:p>
            <a:r>
              <a:rPr lang="en-US" dirty="0" err="1" smtClean="0"/>
              <a:t>ao</a:t>
            </a:r>
            <a:r>
              <a:rPr lang="en-US" dirty="0" smtClean="0"/>
              <a:t> </a:t>
            </a:r>
            <a:r>
              <a:rPr lang="en-US" dirty="0" err="1" smtClean="0"/>
              <a:t>menos</a:t>
            </a:r>
            <a:r>
              <a:rPr lang="en-US" dirty="0" smtClean="0"/>
              <a:t>, 3 pares</a:t>
            </a:r>
            <a:endParaRPr lang="pt-BR" dirty="0"/>
          </a:p>
        </p:txBody>
      </p:sp>
      <p:sp>
        <p:nvSpPr>
          <p:cNvPr id="29" name="Retângulo 28"/>
          <p:cNvSpPr/>
          <p:nvPr/>
        </p:nvSpPr>
        <p:spPr>
          <a:xfrm>
            <a:off x="673451" y="2590420"/>
            <a:ext cx="1743106" cy="369332"/>
          </a:xfrm>
          <a:prstGeom prst="rect">
            <a:avLst/>
          </a:prstGeom>
        </p:spPr>
        <p:txBody>
          <a:bodyPr wrap="none">
            <a:spAutoFit/>
          </a:bodyPr>
          <a:lstStyle/>
          <a:p>
            <a:pPr algn="ctr"/>
            <a:r>
              <a:rPr lang="en-US" dirty="0" smtClean="0"/>
              <a:t>Gestor </a:t>
            </a:r>
            <a:r>
              <a:rPr lang="en-US" dirty="0" err="1" smtClean="0"/>
              <a:t>Avaliador</a:t>
            </a:r>
            <a:endParaRPr lang="pt-BR" dirty="0"/>
          </a:p>
        </p:txBody>
      </p:sp>
      <p:sp>
        <p:nvSpPr>
          <p:cNvPr id="30" name="Retângulo 29"/>
          <p:cNvSpPr/>
          <p:nvPr/>
        </p:nvSpPr>
        <p:spPr>
          <a:xfrm>
            <a:off x="2920048" y="2601538"/>
            <a:ext cx="1743106" cy="369332"/>
          </a:xfrm>
          <a:prstGeom prst="rect">
            <a:avLst/>
          </a:prstGeom>
        </p:spPr>
        <p:txBody>
          <a:bodyPr wrap="none">
            <a:spAutoFit/>
          </a:bodyPr>
          <a:lstStyle/>
          <a:p>
            <a:pPr algn="ctr"/>
            <a:r>
              <a:rPr lang="en-US" dirty="0"/>
              <a:t>Gestor </a:t>
            </a:r>
            <a:r>
              <a:rPr lang="en-US" dirty="0" err="1" smtClean="0"/>
              <a:t>Avaliador</a:t>
            </a:r>
            <a:endParaRPr lang="pt-BR" dirty="0"/>
          </a:p>
        </p:txBody>
      </p:sp>
      <p:sp>
        <p:nvSpPr>
          <p:cNvPr id="31" name="Retângulo 30"/>
          <p:cNvSpPr/>
          <p:nvPr/>
        </p:nvSpPr>
        <p:spPr>
          <a:xfrm>
            <a:off x="5334413" y="2587814"/>
            <a:ext cx="1743106" cy="369332"/>
          </a:xfrm>
          <a:prstGeom prst="rect">
            <a:avLst/>
          </a:prstGeom>
        </p:spPr>
        <p:txBody>
          <a:bodyPr wrap="none">
            <a:spAutoFit/>
          </a:bodyPr>
          <a:lstStyle/>
          <a:p>
            <a:pPr algn="ctr"/>
            <a:r>
              <a:rPr lang="en-US" dirty="0"/>
              <a:t>Gestor </a:t>
            </a:r>
            <a:r>
              <a:rPr lang="en-US" dirty="0" err="1" smtClean="0"/>
              <a:t>Avaliador</a:t>
            </a:r>
            <a:endParaRPr lang="pt-BR" dirty="0"/>
          </a:p>
        </p:txBody>
      </p:sp>
      <p:sp>
        <p:nvSpPr>
          <p:cNvPr id="32" name="Retângulo 31"/>
          <p:cNvSpPr/>
          <p:nvPr/>
        </p:nvSpPr>
        <p:spPr>
          <a:xfrm>
            <a:off x="-59400" y="6165304"/>
            <a:ext cx="5472524" cy="369332"/>
          </a:xfrm>
          <a:prstGeom prst="rect">
            <a:avLst/>
          </a:prstGeom>
        </p:spPr>
        <p:txBody>
          <a:bodyPr wrap="none">
            <a:spAutoFit/>
          </a:bodyPr>
          <a:lstStyle/>
          <a:p>
            <a:pPr marL="800100" lvl="1" indent="-342900">
              <a:buFont typeface="Wingdings" panose="05000000000000000000" pitchFamily="2" charset="2"/>
              <a:buChar char="Ø"/>
            </a:pPr>
            <a:r>
              <a:rPr lang="en-US" dirty="0" err="1" smtClean="0"/>
              <a:t>Os</a:t>
            </a:r>
            <a:r>
              <a:rPr lang="en-US" dirty="0" smtClean="0"/>
              <a:t> </a:t>
            </a:r>
            <a:r>
              <a:rPr lang="en-US" dirty="0" err="1" smtClean="0"/>
              <a:t>participantes</a:t>
            </a:r>
            <a:r>
              <a:rPr lang="en-US" dirty="0" smtClean="0"/>
              <a:t> </a:t>
            </a:r>
            <a:r>
              <a:rPr lang="en-US" dirty="0" err="1" smtClean="0"/>
              <a:t>não</a:t>
            </a:r>
            <a:r>
              <a:rPr lang="en-US" dirty="0" smtClean="0"/>
              <a:t> </a:t>
            </a:r>
            <a:r>
              <a:rPr lang="en-US" dirty="0" err="1" smtClean="0"/>
              <a:t>podem</a:t>
            </a:r>
            <a:r>
              <a:rPr lang="en-US" dirty="0" smtClean="0"/>
              <a:t> se </a:t>
            </a:r>
            <a:r>
              <a:rPr lang="en-US" dirty="0" err="1" smtClean="0"/>
              <a:t>recusar</a:t>
            </a:r>
            <a:r>
              <a:rPr lang="en-US" dirty="0" smtClean="0"/>
              <a:t> a </a:t>
            </a:r>
            <a:r>
              <a:rPr lang="en-US" dirty="0" err="1" smtClean="0"/>
              <a:t>avaliar</a:t>
            </a:r>
            <a:endParaRPr lang="en-US" dirty="0"/>
          </a:p>
        </p:txBody>
      </p:sp>
      <p:sp>
        <p:nvSpPr>
          <p:cNvPr id="34" name="Retângulo 33"/>
          <p:cNvSpPr/>
          <p:nvPr/>
        </p:nvSpPr>
        <p:spPr>
          <a:xfrm>
            <a:off x="871549" y="3942635"/>
            <a:ext cx="1346907" cy="369332"/>
          </a:xfrm>
          <a:prstGeom prst="rect">
            <a:avLst/>
          </a:prstGeom>
        </p:spPr>
        <p:txBody>
          <a:bodyPr wrap="none">
            <a:spAutoFit/>
          </a:bodyPr>
          <a:lstStyle/>
          <a:p>
            <a:pPr algn="ctr"/>
            <a:r>
              <a:rPr lang="en-US" dirty="0" err="1" smtClean="0"/>
              <a:t>Colaborador</a:t>
            </a:r>
            <a:endParaRPr lang="pt-BR" dirty="0"/>
          </a:p>
        </p:txBody>
      </p:sp>
      <p:sp>
        <p:nvSpPr>
          <p:cNvPr id="35" name="Retângulo 34"/>
          <p:cNvSpPr/>
          <p:nvPr/>
        </p:nvSpPr>
        <p:spPr>
          <a:xfrm>
            <a:off x="3112680" y="3967852"/>
            <a:ext cx="1346908" cy="369332"/>
          </a:xfrm>
          <a:prstGeom prst="rect">
            <a:avLst/>
          </a:prstGeom>
        </p:spPr>
        <p:txBody>
          <a:bodyPr wrap="none">
            <a:spAutoFit/>
          </a:bodyPr>
          <a:lstStyle/>
          <a:p>
            <a:pPr algn="ctr"/>
            <a:r>
              <a:rPr lang="en-US" dirty="0" err="1"/>
              <a:t>Colaborador</a:t>
            </a:r>
            <a:endParaRPr lang="pt-BR" dirty="0"/>
          </a:p>
        </p:txBody>
      </p:sp>
      <p:sp>
        <p:nvSpPr>
          <p:cNvPr id="36" name="Retângulo 35"/>
          <p:cNvSpPr/>
          <p:nvPr/>
        </p:nvSpPr>
        <p:spPr>
          <a:xfrm>
            <a:off x="5573132" y="3967852"/>
            <a:ext cx="1346908" cy="369332"/>
          </a:xfrm>
          <a:prstGeom prst="rect">
            <a:avLst/>
          </a:prstGeom>
        </p:spPr>
        <p:txBody>
          <a:bodyPr wrap="none">
            <a:spAutoFit/>
          </a:bodyPr>
          <a:lstStyle/>
          <a:p>
            <a:pPr algn="ctr"/>
            <a:r>
              <a:rPr lang="en-US" dirty="0" err="1"/>
              <a:t>Colaborador</a:t>
            </a:r>
            <a:endParaRPr lang="pt-BR" dirty="0"/>
          </a:p>
        </p:txBody>
      </p:sp>
      <p:sp>
        <p:nvSpPr>
          <p:cNvPr id="37" name="Seta para a direita 36"/>
          <p:cNvSpPr/>
          <p:nvPr/>
        </p:nvSpPr>
        <p:spPr>
          <a:xfrm rot="10800000">
            <a:off x="6732240" y="3580350"/>
            <a:ext cx="214047"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Seta para baixo 37"/>
          <p:cNvSpPr/>
          <p:nvPr/>
        </p:nvSpPr>
        <p:spPr>
          <a:xfrm>
            <a:off x="6131163" y="2970870"/>
            <a:ext cx="159631" cy="1762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Seta para baixo 38"/>
          <p:cNvSpPr/>
          <p:nvPr/>
        </p:nvSpPr>
        <p:spPr>
          <a:xfrm flipV="1">
            <a:off x="6131163" y="4339022"/>
            <a:ext cx="159631" cy="188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Seta para baixo 39"/>
          <p:cNvSpPr/>
          <p:nvPr/>
        </p:nvSpPr>
        <p:spPr>
          <a:xfrm>
            <a:off x="3708529" y="2968637"/>
            <a:ext cx="159631" cy="1762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Seta para baixo 40"/>
          <p:cNvSpPr/>
          <p:nvPr/>
        </p:nvSpPr>
        <p:spPr>
          <a:xfrm flipV="1">
            <a:off x="3708529" y="4336789"/>
            <a:ext cx="159631" cy="1881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Seta para baixo 41"/>
          <p:cNvSpPr/>
          <p:nvPr/>
        </p:nvSpPr>
        <p:spPr>
          <a:xfrm>
            <a:off x="1465184" y="2965598"/>
            <a:ext cx="159631" cy="1762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Espaço Reservado para Conteúdo 2"/>
          <p:cNvSpPr>
            <a:spLocks noGrp="1"/>
          </p:cNvSpPr>
          <p:nvPr/>
        </p:nvSpPr>
        <p:spPr bwMode="gray">
          <a:xfrm>
            <a:off x="395535" y="260648"/>
            <a:ext cx="691129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Participantes</a:t>
            </a:r>
            <a:r>
              <a:rPr lang="en-US" dirty="0" smtClean="0"/>
              <a:t> de “</a:t>
            </a:r>
            <a:r>
              <a:rPr lang="en-US" dirty="0" err="1" smtClean="0"/>
              <a:t>Metas</a:t>
            </a:r>
            <a:r>
              <a:rPr lang="en-US" dirty="0" smtClean="0"/>
              <a:t> e </a:t>
            </a:r>
            <a:r>
              <a:rPr lang="en-US" dirty="0" err="1" smtClean="0"/>
              <a:t>Desempenho</a:t>
            </a:r>
            <a:r>
              <a:rPr lang="en-US" dirty="0" smtClean="0"/>
              <a:t> </a:t>
            </a:r>
            <a:r>
              <a:rPr lang="en-US" dirty="0" err="1" smtClean="0"/>
              <a:t>na</a:t>
            </a:r>
            <a:r>
              <a:rPr lang="en-US" dirty="0" smtClean="0"/>
              <a:t> </a:t>
            </a:r>
            <a:r>
              <a:rPr lang="en-US" dirty="0" err="1" smtClean="0"/>
              <a:t>Função</a:t>
            </a:r>
            <a:r>
              <a:rPr lang="en-US" dirty="0" smtClean="0"/>
              <a:t>”</a:t>
            </a:r>
            <a:endParaRPr lang="en-US" dirty="0"/>
          </a:p>
        </p:txBody>
      </p:sp>
      <p:cxnSp>
        <p:nvCxnSpPr>
          <p:cNvPr id="4" name="Conector reto 3"/>
          <p:cNvCxnSpPr/>
          <p:nvPr/>
        </p:nvCxnSpPr>
        <p:spPr>
          <a:xfrm>
            <a:off x="2627784" y="1196752"/>
            <a:ext cx="0" cy="3826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Conector reto 43"/>
          <p:cNvCxnSpPr/>
          <p:nvPr/>
        </p:nvCxnSpPr>
        <p:spPr>
          <a:xfrm>
            <a:off x="4860032" y="1196752"/>
            <a:ext cx="0" cy="382697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4000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Linha</a:t>
            </a:r>
            <a:r>
              <a:rPr lang="en-US" dirty="0" smtClean="0"/>
              <a:t> do Tempo</a:t>
            </a:r>
            <a:endParaRPr lang="en-US" dirty="0"/>
          </a:p>
        </p:txBody>
      </p:sp>
      <p:sp>
        <p:nvSpPr>
          <p:cNvPr id="26" name="Elipse 25"/>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graphicFrame>
        <p:nvGraphicFramePr>
          <p:cNvPr id="10" name="Diagrama 9"/>
          <p:cNvGraphicFramePr/>
          <p:nvPr>
            <p:extLst/>
          </p:nvPr>
        </p:nvGraphicFramePr>
        <p:xfrm>
          <a:off x="1460184" y="3997176"/>
          <a:ext cx="2247720" cy="79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a 11"/>
          <p:cNvGraphicFramePr/>
          <p:nvPr>
            <p:extLst/>
          </p:nvPr>
        </p:nvGraphicFramePr>
        <p:xfrm>
          <a:off x="2934607" y="3147206"/>
          <a:ext cx="6196444" cy="1016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a 12"/>
          <p:cNvGraphicFramePr/>
          <p:nvPr>
            <p:extLst/>
          </p:nvPr>
        </p:nvGraphicFramePr>
        <p:xfrm>
          <a:off x="12948" y="2467457"/>
          <a:ext cx="3609538" cy="1016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Elipse 13"/>
          <p:cNvSpPr/>
          <p:nvPr/>
        </p:nvSpPr>
        <p:spPr>
          <a:xfrm>
            <a:off x="1025688" y="3433079"/>
            <a:ext cx="377960" cy="360040"/>
          </a:xfrm>
          <a:prstGeom prst="ellipse">
            <a:avLst/>
          </a:prstGeom>
          <a:solidFill>
            <a:schemeClr val="accent3">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pt-BR" sz="2800" dirty="0" smtClean="0">
                <a:latin typeface="Bauhaus 93" panose="04030905020B02020C02" pitchFamily="82" charset="0"/>
              </a:rPr>
              <a:t>*</a:t>
            </a:r>
            <a:endParaRPr lang="pt-BR" sz="2800" dirty="0">
              <a:latin typeface="Bauhaus 93" panose="04030905020B02020C02" pitchFamily="82" charset="0"/>
            </a:endParaRPr>
          </a:p>
        </p:txBody>
      </p:sp>
      <p:cxnSp>
        <p:nvCxnSpPr>
          <p:cNvPr id="15" name="Conector reto 14"/>
          <p:cNvCxnSpPr>
            <a:endCxn id="14" idx="0"/>
          </p:cNvCxnSpPr>
          <p:nvPr/>
        </p:nvCxnSpPr>
        <p:spPr>
          <a:xfrm flipH="1">
            <a:off x="1214668" y="1740892"/>
            <a:ext cx="4218" cy="1692187"/>
          </a:xfrm>
          <a:prstGeom prst="line">
            <a:avLst/>
          </a:prstGeom>
          <a:ln>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a:xfrm flipH="1">
            <a:off x="1212559" y="3825045"/>
            <a:ext cx="4218" cy="1692187"/>
          </a:xfrm>
          <a:prstGeom prst="line">
            <a:avLst/>
          </a:prstGeom>
          <a:ln>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9037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899592" y="2060849"/>
            <a:ext cx="7416824" cy="1296144"/>
          </a:xfrm>
        </p:spPr>
        <p:txBody>
          <a:bodyPr/>
          <a:lstStyle/>
          <a:p>
            <a:pPr marL="0" indent="0">
              <a:buNone/>
            </a:pPr>
            <a:r>
              <a:rPr lang="pt-BR" sz="2400" dirty="0" smtClean="0"/>
              <a:t>Como Administrador, é possível encaminhar formulários para qualquer </a:t>
            </a:r>
            <a:r>
              <a:rPr lang="pt-BR" sz="2400" dirty="0"/>
              <a:t>passo </a:t>
            </a:r>
            <a:r>
              <a:rPr lang="pt-BR" sz="2400" dirty="0" smtClean="0"/>
              <a:t>à frente ou para atrás </a:t>
            </a:r>
            <a:r>
              <a:rPr lang="pt-BR" sz="2400" dirty="0"/>
              <a:t>n</a:t>
            </a:r>
            <a:r>
              <a:rPr lang="pt-BR" sz="2400" dirty="0" smtClean="0"/>
              <a:t>o processo, se necessário.</a:t>
            </a:r>
            <a:endParaRPr lang="pt-BR" sz="2400" dirty="0"/>
          </a:p>
          <a:p>
            <a:pPr marL="0" indent="0" algn="ctr">
              <a:buNone/>
            </a:pPr>
            <a:r>
              <a:rPr lang="pt-BR" dirty="0" smtClean="0"/>
              <a:t>Como fazer isso?</a:t>
            </a:r>
            <a:endParaRPr lang="pt-BR" dirty="0"/>
          </a:p>
        </p:txBody>
      </p:sp>
      <p:sp>
        <p:nvSpPr>
          <p:cNvPr id="3" name="Elipse 2"/>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spTree>
    <p:extLst>
      <p:ext uri="{BB962C8B-B14F-4D97-AF65-F5344CB8AC3E}">
        <p14:creationId xmlns:p14="http://schemas.microsoft.com/office/powerpoint/2010/main" val="12981954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539553" y="1036756"/>
            <a:ext cx="7987422" cy="5194794"/>
          </a:xfrm>
          <a:prstGeom prst="rect">
            <a:avLst/>
          </a:prstGeom>
        </p:spPr>
      </p:pic>
      <p:sp>
        <p:nvSpPr>
          <p:cNvPr id="8" name="Texto explicativo retangular com cantos arredondados 7"/>
          <p:cNvSpPr/>
          <p:nvPr/>
        </p:nvSpPr>
        <p:spPr>
          <a:xfrm>
            <a:off x="4716016" y="6021288"/>
            <a:ext cx="2664296" cy="544910"/>
          </a:xfrm>
          <a:prstGeom prst="wedgeRoundRectCallout">
            <a:avLst>
              <a:gd name="adj1" fmla="val -79979"/>
              <a:gd name="adj2" fmla="val -25951"/>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em “Encaminhar formulário”.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Encaminhando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29401752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2"/>
          <a:stretch>
            <a:fillRect/>
          </a:stretch>
        </p:blipFill>
        <p:spPr>
          <a:xfrm>
            <a:off x="1104575" y="1586922"/>
            <a:ext cx="6923809" cy="3714286"/>
          </a:xfrm>
          <a:prstGeom prst="rect">
            <a:avLst/>
          </a:prstGeom>
        </p:spPr>
      </p:pic>
      <p:sp>
        <p:nvSpPr>
          <p:cNvPr id="4" name="Texto explicativo retangular com cantos arredondados 3"/>
          <p:cNvSpPr/>
          <p:nvPr/>
        </p:nvSpPr>
        <p:spPr>
          <a:xfrm>
            <a:off x="5076056" y="3933056"/>
            <a:ext cx="3456384" cy="1368152"/>
          </a:xfrm>
          <a:prstGeom prst="wedgeRoundRectCallout">
            <a:avLst>
              <a:gd name="adj1" fmla="val -71352"/>
              <a:gd name="adj2" fmla="val -1323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Selecione o tipo de busca. Pode-se escolher 4 tipos diferentes: ID do Formulário, Modelo de Formulário, Pasta do Colaborador e Usuário em questão.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Encaminhando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40398804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p:cNvPicPr>
            <a:picLocks noChangeAspect="1"/>
          </p:cNvPicPr>
          <p:nvPr/>
        </p:nvPicPr>
        <p:blipFill>
          <a:blip r:embed="rId2"/>
          <a:stretch>
            <a:fillRect/>
          </a:stretch>
        </p:blipFill>
        <p:spPr>
          <a:xfrm>
            <a:off x="1465574" y="1482785"/>
            <a:ext cx="6152381" cy="3857143"/>
          </a:xfrm>
          <a:prstGeom prst="rect">
            <a:avLst/>
          </a:prstGeom>
        </p:spPr>
      </p:pic>
      <p:sp>
        <p:nvSpPr>
          <p:cNvPr id="9" name="Texto explicativo retangular com cantos arredondados 8"/>
          <p:cNvSpPr/>
          <p:nvPr/>
        </p:nvSpPr>
        <p:spPr>
          <a:xfrm>
            <a:off x="5076056" y="2204864"/>
            <a:ext cx="2683485" cy="655104"/>
          </a:xfrm>
          <a:prstGeom prst="wedgeRoundRectCallout">
            <a:avLst>
              <a:gd name="adj1" fmla="val -51141"/>
              <a:gd name="adj2" fmla="val 22957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Buscando por “Usuário em questão”, digite o nome do usuário avaliado.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Encaminhando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7534681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07504" y="1968442"/>
            <a:ext cx="9006780" cy="3835423"/>
          </a:xfrm>
          <a:prstGeom prst="rect">
            <a:avLst/>
          </a:prstGeom>
        </p:spPr>
      </p:pic>
      <p:sp>
        <p:nvSpPr>
          <p:cNvPr id="7" name="Texto explicativo retangular com cantos arredondados 6"/>
          <p:cNvSpPr/>
          <p:nvPr/>
        </p:nvSpPr>
        <p:spPr>
          <a:xfrm>
            <a:off x="357158" y="3501008"/>
            <a:ext cx="2666682" cy="864096"/>
          </a:xfrm>
          <a:prstGeom prst="wedgeRoundRectCallout">
            <a:avLst>
              <a:gd name="adj1" fmla="val -48059"/>
              <a:gd name="adj2" fmla="val -9551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Neste tipo de busca, só será permitido escolher um formulário.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o explicativo retangular com cantos arredondados 9"/>
          <p:cNvSpPr/>
          <p:nvPr/>
        </p:nvSpPr>
        <p:spPr>
          <a:xfrm>
            <a:off x="6300192" y="4797152"/>
            <a:ext cx="2016224" cy="432048"/>
          </a:xfrm>
          <a:prstGeom prst="wedgeRoundRectCallout">
            <a:avLst>
              <a:gd name="adj1" fmla="val 62701"/>
              <a:gd name="adj2" fmla="val 182269"/>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em “Próximo”.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Encaminhando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20943122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m 7"/>
          <p:cNvPicPr>
            <a:picLocks noChangeAspect="1"/>
          </p:cNvPicPr>
          <p:nvPr/>
        </p:nvPicPr>
        <p:blipFill>
          <a:blip r:embed="rId3"/>
          <a:stretch>
            <a:fillRect/>
          </a:stretch>
        </p:blipFill>
        <p:spPr>
          <a:xfrm>
            <a:off x="611560" y="1268760"/>
            <a:ext cx="7939098" cy="5008015"/>
          </a:xfrm>
          <a:prstGeom prst="rect">
            <a:avLst/>
          </a:prstGeom>
        </p:spPr>
      </p:pic>
      <p:sp>
        <p:nvSpPr>
          <p:cNvPr id="5" name="Texto explicativo retangular com cantos arredondados 4"/>
          <p:cNvSpPr/>
          <p:nvPr/>
        </p:nvSpPr>
        <p:spPr>
          <a:xfrm>
            <a:off x="5362147" y="4149080"/>
            <a:ext cx="3211426" cy="603448"/>
          </a:xfrm>
          <a:prstGeom prst="wedgeRoundRectCallout">
            <a:avLst>
              <a:gd name="adj1" fmla="val -35226"/>
              <a:gd name="adj2" fmla="val -11129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Selecione uma das opções de encaminhamento.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Encaminhando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35070675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2"/>
          <a:stretch>
            <a:fillRect/>
          </a:stretch>
        </p:blipFill>
        <p:spPr>
          <a:xfrm>
            <a:off x="518042" y="1200842"/>
            <a:ext cx="8107916" cy="5036470"/>
          </a:xfrm>
          <a:prstGeom prst="rect">
            <a:avLst/>
          </a:prstGeom>
        </p:spPr>
      </p:pic>
      <p:sp>
        <p:nvSpPr>
          <p:cNvPr id="5" name="Texto explicativo retangular com cantos arredondados 4"/>
          <p:cNvSpPr/>
          <p:nvPr/>
        </p:nvSpPr>
        <p:spPr>
          <a:xfrm>
            <a:off x="5995640" y="4221088"/>
            <a:ext cx="2520280" cy="864096"/>
          </a:xfrm>
          <a:prstGeom prst="wedgeRoundRectCallout">
            <a:avLst>
              <a:gd name="adj1" fmla="val 18961"/>
              <a:gd name="adj2" fmla="val 917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Após a seleção, clique em “Próximo” no final da tela.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Encaminhando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14774463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2"/>
          <a:stretch>
            <a:fillRect/>
          </a:stretch>
        </p:blipFill>
        <p:spPr>
          <a:xfrm>
            <a:off x="1115616" y="1988840"/>
            <a:ext cx="6819048" cy="3371429"/>
          </a:xfrm>
          <a:prstGeom prst="rect">
            <a:avLst/>
          </a:prstGeom>
        </p:spPr>
      </p:pic>
      <p:sp>
        <p:nvSpPr>
          <p:cNvPr id="4" name="Texto explicativo retangular com cantos arredondados 3"/>
          <p:cNvSpPr/>
          <p:nvPr/>
        </p:nvSpPr>
        <p:spPr>
          <a:xfrm>
            <a:off x="5652120" y="3356992"/>
            <a:ext cx="2520280" cy="1008112"/>
          </a:xfrm>
          <a:prstGeom prst="wedgeRoundRectCallout">
            <a:avLst>
              <a:gd name="adj1" fmla="val 18961"/>
              <a:gd name="adj2" fmla="val 917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 o formulário terá sido encaminhado para a etapa escolhida.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Encaminhando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22917292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899592" y="1556792"/>
            <a:ext cx="7029450" cy="4305300"/>
          </a:xfrm>
          <a:prstGeom prst="rect">
            <a:avLst/>
          </a:prstGeom>
        </p:spPr>
      </p:pic>
      <p:sp>
        <p:nvSpPr>
          <p:cNvPr id="5" name="Texto explicativo retangular com cantos arredondados 4"/>
          <p:cNvSpPr/>
          <p:nvPr/>
        </p:nvSpPr>
        <p:spPr>
          <a:xfrm>
            <a:off x="4788024" y="2348880"/>
            <a:ext cx="3960440" cy="1080120"/>
          </a:xfrm>
          <a:prstGeom prst="wedgeRoundRectCallout">
            <a:avLst>
              <a:gd name="adj1" fmla="val -65660"/>
              <a:gd name="adj2" fmla="val 101429"/>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 a pesquisa for por “Modelo de Formulário”, é possível mover um grupo de formulários de uma etapa para outra.</a:t>
            </a:r>
          </a:p>
        </p:txBody>
      </p:sp>
      <p:sp>
        <p:nvSpPr>
          <p:cNvPr id="7" name="Texto explicativo retangular com cantos arredondados 6"/>
          <p:cNvSpPr/>
          <p:nvPr/>
        </p:nvSpPr>
        <p:spPr>
          <a:xfrm>
            <a:off x="4806811" y="5369512"/>
            <a:ext cx="3960440" cy="576064"/>
          </a:xfrm>
          <a:prstGeom prst="wedgeRoundRectCallout">
            <a:avLst>
              <a:gd name="adj1" fmla="val -39645"/>
              <a:gd name="adj2" fmla="val -13957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aqui para selecionar o grupo de formulários.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Encaminhando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34761636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setas"/>
          <p:cNvPicPr>
            <a:picLocks noChangeAspect="1" noChangeArrowheads="1"/>
          </p:cNvPicPr>
          <p:nvPr/>
        </p:nvPicPr>
        <p:blipFill>
          <a:blip r:embed="rId2" cstate="print"/>
          <a:srcRect/>
          <a:stretch>
            <a:fillRect/>
          </a:stretch>
        </p:blipFill>
        <p:spPr bwMode="auto">
          <a:xfrm>
            <a:off x="971600" y="1894353"/>
            <a:ext cx="7505915" cy="4263028"/>
          </a:xfrm>
          <a:prstGeom prst="rect">
            <a:avLst/>
          </a:prstGeom>
          <a:noFill/>
          <a:ln w="9525">
            <a:noFill/>
            <a:miter lim="800000"/>
            <a:headEnd/>
            <a:tailEnd/>
          </a:ln>
        </p:spPr>
      </p:pic>
      <p:sp>
        <p:nvSpPr>
          <p:cNvPr id="5" name="AutoShape 20"/>
          <p:cNvSpPr>
            <a:spLocks noChangeArrowheads="1"/>
          </p:cNvSpPr>
          <p:nvPr/>
        </p:nvSpPr>
        <p:spPr bwMode="auto">
          <a:xfrm>
            <a:off x="3619072" y="1937901"/>
            <a:ext cx="2393088" cy="1295929"/>
          </a:xfrm>
          <a:prstGeom prst="roundRect">
            <a:avLst>
              <a:gd name="adj" fmla="val 6565"/>
            </a:avLst>
          </a:prstGeom>
          <a:solidFill>
            <a:srgbClr val="BECFE1"/>
          </a:solidFill>
          <a:ln w="9525">
            <a:solidFill>
              <a:srgbClr val="3F5C7B">
                <a:alpha val="35001"/>
              </a:srgbClr>
            </a:solidFill>
            <a:round/>
            <a:headEnd/>
            <a:tailEnd/>
          </a:ln>
          <a:effectLst>
            <a:outerShdw dist="35921" dir="2700000" algn="ctr" rotWithShape="0">
              <a:schemeClr val="bg2">
                <a:alpha val="46001"/>
              </a:schemeClr>
            </a:outerShdw>
          </a:effectLst>
        </p:spPr>
        <p:txBody>
          <a:bodyPr wrap="none" anchor="ctr"/>
          <a:lstStyle/>
          <a:p>
            <a:pPr>
              <a:defRPr/>
            </a:pPr>
            <a:r>
              <a:rPr lang="en-US">
                <a:latin typeface="Arial" charset="0"/>
                <a:ea typeface="ＭＳ Ｐゴシック" pitchFamily="-80" charset="-128"/>
              </a:rPr>
              <a:t> </a:t>
            </a:r>
          </a:p>
        </p:txBody>
      </p:sp>
      <p:sp>
        <p:nvSpPr>
          <p:cNvPr id="6" name="AutoShape 13"/>
          <p:cNvSpPr>
            <a:spLocks noChangeArrowheads="1"/>
          </p:cNvSpPr>
          <p:nvPr/>
        </p:nvSpPr>
        <p:spPr bwMode="auto">
          <a:xfrm>
            <a:off x="1170799" y="4667041"/>
            <a:ext cx="2393089" cy="1295929"/>
          </a:xfrm>
          <a:prstGeom prst="roundRect">
            <a:avLst>
              <a:gd name="adj" fmla="val 6565"/>
            </a:avLst>
          </a:prstGeom>
          <a:solidFill>
            <a:srgbClr val="D34F43"/>
          </a:solidFill>
          <a:ln w="9525">
            <a:solidFill>
              <a:srgbClr val="A3A88B"/>
            </a:solidFill>
            <a:round/>
            <a:headEnd/>
            <a:tailEnd/>
          </a:ln>
          <a:effectLst>
            <a:outerShdw dist="35921" dir="2700000" algn="ctr" rotWithShape="0">
              <a:schemeClr val="bg2">
                <a:alpha val="46001"/>
              </a:schemeClr>
            </a:outerShdw>
          </a:effectLst>
        </p:spPr>
        <p:txBody>
          <a:bodyPr wrap="none" anchor="ctr"/>
          <a:lstStyle/>
          <a:p>
            <a:pPr>
              <a:defRPr/>
            </a:pPr>
            <a:r>
              <a:rPr lang="en-US">
                <a:latin typeface="Arial" charset="0"/>
                <a:ea typeface="ＭＳ Ｐゴシック" pitchFamily="-80" charset="-128"/>
              </a:rPr>
              <a:t> </a:t>
            </a:r>
          </a:p>
        </p:txBody>
      </p:sp>
      <p:sp>
        <p:nvSpPr>
          <p:cNvPr id="7" name="AutoShape 14"/>
          <p:cNvSpPr>
            <a:spLocks noChangeArrowheads="1"/>
          </p:cNvSpPr>
          <p:nvPr/>
        </p:nvSpPr>
        <p:spPr bwMode="auto">
          <a:xfrm>
            <a:off x="3619072" y="4667041"/>
            <a:ext cx="2393088" cy="1295929"/>
          </a:xfrm>
          <a:prstGeom prst="roundRect">
            <a:avLst>
              <a:gd name="adj" fmla="val 6565"/>
            </a:avLst>
          </a:prstGeom>
          <a:solidFill>
            <a:srgbClr val="C5D7A1"/>
          </a:solidFill>
          <a:ln w="9525">
            <a:solidFill>
              <a:srgbClr val="A3A88B"/>
            </a:solidFill>
            <a:round/>
            <a:headEnd/>
            <a:tailEnd/>
          </a:ln>
          <a:effectLst>
            <a:outerShdw dist="35921" dir="2700000" algn="ctr" rotWithShape="0">
              <a:schemeClr val="bg2">
                <a:alpha val="46001"/>
              </a:schemeClr>
            </a:outerShdw>
          </a:effectLst>
        </p:spPr>
        <p:txBody>
          <a:bodyPr wrap="none" anchor="ctr"/>
          <a:lstStyle/>
          <a:p>
            <a:pPr>
              <a:defRPr/>
            </a:pPr>
            <a:r>
              <a:rPr lang="en-US">
                <a:latin typeface="Arial" charset="0"/>
                <a:ea typeface="ＭＳ Ｐゴシック" pitchFamily="-80" charset="-128"/>
              </a:rPr>
              <a:t> </a:t>
            </a:r>
          </a:p>
        </p:txBody>
      </p:sp>
      <p:sp>
        <p:nvSpPr>
          <p:cNvPr id="8" name="AutoShape 15"/>
          <p:cNvSpPr>
            <a:spLocks noChangeArrowheads="1"/>
          </p:cNvSpPr>
          <p:nvPr/>
        </p:nvSpPr>
        <p:spPr bwMode="auto">
          <a:xfrm>
            <a:off x="6084427" y="4667041"/>
            <a:ext cx="2393088" cy="1295929"/>
          </a:xfrm>
          <a:prstGeom prst="roundRect">
            <a:avLst>
              <a:gd name="adj" fmla="val 6565"/>
            </a:avLst>
          </a:prstGeom>
          <a:solidFill>
            <a:srgbClr val="C5D7A1"/>
          </a:solidFill>
          <a:ln w="9525">
            <a:solidFill>
              <a:srgbClr val="A3A88B"/>
            </a:solidFill>
            <a:round/>
            <a:headEnd/>
            <a:tailEnd/>
          </a:ln>
          <a:effectLst>
            <a:outerShdw dist="35921" dir="2700000" algn="ctr" rotWithShape="0">
              <a:schemeClr val="bg2">
                <a:alpha val="46001"/>
              </a:schemeClr>
            </a:outerShdw>
          </a:effectLst>
        </p:spPr>
        <p:txBody>
          <a:bodyPr wrap="none" anchor="ctr"/>
          <a:lstStyle/>
          <a:p>
            <a:pPr>
              <a:defRPr/>
            </a:pPr>
            <a:r>
              <a:rPr lang="en-US">
                <a:latin typeface="Arial" charset="0"/>
                <a:ea typeface="ＭＳ Ｐゴシック" pitchFamily="-80" charset="-128"/>
              </a:rPr>
              <a:t> </a:t>
            </a:r>
          </a:p>
        </p:txBody>
      </p:sp>
      <p:sp>
        <p:nvSpPr>
          <p:cNvPr id="9" name="AutoShape 16"/>
          <p:cNvSpPr>
            <a:spLocks noChangeArrowheads="1"/>
          </p:cNvSpPr>
          <p:nvPr/>
        </p:nvSpPr>
        <p:spPr bwMode="auto">
          <a:xfrm>
            <a:off x="1170799" y="3297380"/>
            <a:ext cx="2393089" cy="1297418"/>
          </a:xfrm>
          <a:prstGeom prst="roundRect">
            <a:avLst>
              <a:gd name="adj" fmla="val 6565"/>
            </a:avLst>
          </a:prstGeom>
          <a:solidFill>
            <a:srgbClr val="EEDC54"/>
          </a:solidFill>
          <a:ln w="9525">
            <a:solidFill>
              <a:srgbClr val="A3A88B"/>
            </a:solidFill>
            <a:round/>
            <a:headEnd/>
            <a:tailEnd/>
          </a:ln>
          <a:effectLst>
            <a:outerShdw dist="35921" dir="2700000" algn="ctr" rotWithShape="0">
              <a:schemeClr val="bg2">
                <a:alpha val="46001"/>
              </a:schemeClr>
            </a:outerShdw>
          </a:effectLst>
        </p:spPr>
        <p:txBody>
          <a:bodyPr wrap="none" anchor="ctr"/>
          <a:lstStyle/>
          <a:p>
            <a:pPr>
              <a:defRPr/>
            </a:pPr>
            <a:r>
              <a:rPr lang="en-US">
                <a:latin typeface="Arial" charset="0"/>
                <a:ea typeface="ＭＳ Ｐゴシック" pitchFamily="-80" charset="-128"/>
              </a:rPr>
              <a:t> </a:t>
            </a:r>
          </a:p>
        </p:txBody>
      </p:sp>
      <p:sp>
        <p:nvSpPr>
          <p:cNvPr id="10" name="AutoShape 17"/>
          <p:cNvSpPr>
            <a:spLocks noChangeArrowheads="1"/>
          </p:cNvSpPr>
          <p:nvPr/>
        </p:nvSpPr>
        <p:spPr bwMode="auto">
          <a:xfrm>
            <a:off x="3619072" y="3297380"/>
            <a:ext cx="2393088" cy="1297418"/>
          </a:xfrm>
          <a:prstGeom prst="roundRect">
            <a:avLst>
              <a:gd name="adj" fmla="val 6565"/>
            </a:avLst>
          </a:prstGeom>
          <a:solidFill>
            <a:srgbClr val="C5D7A1"/>
          </a:solidFill>
          <a:ln w="9525">
            <a:solidFill>
              <a:srgbClr val="A3A88B"/>
            </a:solidFill>
            <a:round/>
            <a:headEnd/>
            <a:tailEnd/>
          </a:ln>
          <a:effectLst>
            <a:outerShdw dist="35921" dir="2700000" algn="ctr" rotWithShape="0">
              <a:schemeClr val="bg2">
                <a:alpha val="46001"/>
              </a:schemeClr>
            </a:outerShdw>
          </a:effectLst>
        </p:spPr>
        <p:txBody>
          <a:bodyPr wrap="none" anchor="ctr"/>
          <a:lstStyle/>
          <a:p>
            <a:pPr>
              <a:defRPr/>
            </a:pPr>
            <a:r>
              <a:rPr lang="en-US">
                <a:latin typeface="Arial" charset="0"/>
                <a:ea typeface="ＭＳ Ｐゴシック" pitchFamily="-80" charset="-128"/>
              </a:rPr>
              <a:t> </a:t>
            </a:r>
          </a:p>
        </p:txBody>
      </p:sp>
      <p:sp>
        <p:nvSpPr>
          <p:cNvPr id="11" name="AutoShape 18"/>
          <p:cNvSpPr>
            <a:spLocks noChangeArrowheads="1"/>
          </p:cNvSpPr>
          <p:nvPr/>
        </p:nvSpPr>
        <p:spPr bwMode="auto">
          <a:xfrm>
            <a:off x="6084427" y="3297380"/>
            <a:ext cx="2393088" cy="1297418"/>
          </a:xfrm>
          <a:prstGeom prst="roundRect">
            <a:avLst>
              <a:gd name="adj" fmla="val 6565"/>
            </a:avLst>
          </a:prstGeom>
          <a:solidFill>
            <a:srgbClr val="BECFE1"/>
          </a:solidFill>
          <a:ln w="9525">
            <a:solidFill>
              <a:srgbClr val="3F5C7B">
                <a:alpha val="35001"/>
              </a:srgbClr>
            </a:solidFill>
            <a:round/>
            <a:headEnd/>
            <a:tailEnd/>
          </a:ln>
          <a:effectLst>
            <a:outerShdw dist="35921" dir="2700000" algn="ctr" rotWithShape="0">
              <a:schemeClr val="bg2">
                <a:alpha val="46001"/>
              </a:schemeClr>
            </a:outerShdw>
          </a:effectLst>
        </p:spPr>
        <p:txBody>
          <a:bodyPr wrap="none" anchor="ctr"/>
          <a:lstStyle/>
          <a:p>
            <a:pPr>
              <a:defRPr/>
            </a:pPr>
            <a:r>
              <a:rPr lang="en-US">
                <a:latin typeface="Arial" charset="0"/>
                <a:ea typeface="ＭＳ Ｐゴシック" pitchFamily="-80" charset="-128"/>
              </a:rPr>
              <a:t> </a:t>
            </a:r>
          </a:p>
        </p:txBody>
      </p:sp>
      <p:sp>
        <p:nvSpPr>
          <p:cNvPr id="12" name="AutoShape 19"/>
          <p:cNvSpPr>
            <a:spLocks noChangeArrowheads="1"/>
          </p:cNvSpPr>
          <p:nvPr/>
        </p:nvSpPr>
        <p:spPr bwMode="auto">
          <a:xfrm>
            <a:off x="1170799" y="1937901"/>
            <a:ext cx="2393089" cy="1295929"/>
          </a:xfrm>
          <a:prstGeom prst="roundRect">
            <a:avLst>
              <a:gd name="adj" fmla="val 6565"/>
            </a:avLst>
          </a:prstGeom>
          <a:solidFill>
            <a:srgbClr val="EEDC54"/>
          </a:solidFill>
          <a:ln w="9525">
            <a:solidFill>
              <a:srgbClr val="A3A88B"/>
            </a:solidFill>
            <a:round/>
            <a:headEnd/>
            <a:tailEnd/>
          </a:ln>
          <a:effectLst>
            <a:outerShdw dist="35921" dir="2700000" algn="ctr" rotWithShape="0">
              <a:schemeClr val="bg2">
                <a:alpha val="46001"/>
              </a:schemeClr>
            </a:outerShdw>
          </a:effectLst>
        </p:spPr>
        <p:txBody>
          <a:bodyPr wrap="none" anchor="ctr"/>
          <a:lstStyle/>
          <a:p>
            <a:pPr>
              <a:defRPr/>
            </a:pPr>
            <a:endParaRPr lang="en-US" dirty="0">
              <a:latin typeface="Arial" charset="0"/>
              <a:ea typeface="ＭＳ Ｐゴシック" pitchFamily="-80" charset="-128"/>
            </a:endParaRPr>
          </a:p>
        </p:txBody>
      </p:sp>
      <p:sp>
        <p:nvSpPr>
          <p:cNvPr id="13" name="AutoShape 21"/>
          <p:cNvSpPr>
            <a:spLocks noChangeArrowheads="1"/>
          </p:cNvSpPr>
          <p:nvPr/>
        </p:nvSpPr>
        <p:spPr bwMode="auto">
          <a:xfrm>
            <a:off x="6084427" y="1937901"/>
            <a:ext cx="2393088" cy="1295929"/>
          </a:xfrm>
          <a:prstGeom prst="roundRect">
            <a:avLst>
              <a:gd name="adj" fmla="val 6565"/>
            </a:avLst>
          </a:prstGeom>
          <a:solidFill>
            <a:srgbClr val="BECFE1"/>
          </a:solidFill>
          <a:ln w="9525">
            <a:solidFill>
              <a:srgbClr val="3F5C7B">
                <a:alpha val="35001"/>
              </a:srgbClr>
            </a:solidFill>
            <a:round/>
            <a:headEnd/>
            <a:tailEnd/>
          </a:ln>
          <a:effectLst>
            <a:outerShdw dist="35921" dir="2700000" algn="ctr" rotWithShape="0">
              <a:schemeClr val="bg2">
                <a:alpha val="46001"/>
              </a:schemeClr>
            </a:outerShdw>
          </a:effectLst>
        </p:spPr>
        <p:txBody>
          <a:bodyPr wrap="none" anchor="ctr"/>
          <a:lstStyle/>
          <a:p>
            <a:pPr>
              <a:defRPr/>
            </a:pPr>
            <a:r>
              <a:rPr lang="en-US">
                <a:latin typeface="Arial" charset="0"/>
                <a:ea typeface="ＭＳ Ｐゴシック" pitchFamily="-80" charset="-128"/>
              </a:rPr>
              <a:t> </a:t>
            </a:r>
          </a:p>
        </p:txBody>
      </p:sp>
      <p:sp>
        <p:nvSpPr>
          <p:cNvPr id="14" name="Text Box 12"/>
          <p:cNvSpPr txBox="1">
            <a:spLocks noChangeArrowheads="1"/>
          </p:cNvSpPr>
          <p:nvPr/>
        </p:nvSpPr>
        <p:spPr bwMode="auto">
          <a:xfrm>
            <a:off x="2664801" y="3061037"/>
            <a:ext cx="819025" cy="1892826"/>
          </a:xfrm>
          <a:prstGeom prst="rect">
            <a:avLst/>
          </a:prstGeom>
          <a:noFill/>
          <a:ln w="9525">
            <a:noFill/>
            <a:miter lim="800000"/>
            <a:headEnd/>
            <a:tailEnd/>
          </a:ln>
        </p:spPr>
        <p:txBody>
          <a:bodyPr wrap="square">
            <a:spAutoFit/>
          </a:bodyPr>
          <a:lstStyle/>
          <a:p>
            <a:pPr algn="l">
              <a:spcBef>
                <a:spcPct val="50000"/>
              </a:spcBef>
            </a:pPr>
            <a:r>
              <a:rPr lang="en-US" sz="11700" dirty="0" smtClean="0">
                <a:solidFill>
                  <a:srgbClr val="FFEB92"/>
                </a:solidFill>
              </a:rPr>
              <a:t>8</a:t>
            </a:r>
            <a:endParaRPr lang="en-US" sz="11700" dirty="0">
              <a:solidFill>
                <a:srgbClr val="FFEB92"/>
              </a:solidFill>
            </a:endParaRPr>
          </a:p>
        </p:txBody>
      </p:sp>
      <p:sp>
        <p:nvSpPr>
          <p:cNvPr id="15" name="Text Box 13"/>
          <p:cNvSpPr txBox="1">
            <a:spLocks noChangeArrowheads="1"/>
          </p:cNvSpPr>
          <p:nvPr/>
        </p:nvSpPr>
        <p:spPr bwMode="auto">
          <a:xfrm>
            <a:off x="5069044" y="3061037"/>
            <a:ext cx="819025" cy="1892826"/>
          </a:xfrm>
          <a:prstGeom prst="rect">
            <a:avLst/>
          </a:prstGeom>
          <a:noFill/>
          <a:ln w="9525">
            <a:noFill/>
            <a:miter lim="800000"/>
            <a:headEnd/>
            <a:tailEnd/>
          </a:ln>
        </p:spPr>
        <p:txBody>
          <a:bodyPr wrap="square">
            <a:spAutoFit/>
          </a:bodyPr>
          <a:lstStyle/>
          <a:p>
            <a:pPr algn="l">
              <a:spcBef>
                <a:spcPct val="50000"/>
              </a:spcBef>
            </a:pPr>
            <a:r>
              <a:rPr lang="en-US" sz="11700" dirty="0">
                <a:solidFill>
                  <a:srgbClr val="D8E1C6"/>
                </a:solidFill>
              </a:rPr>
              <a:t>5</a:t>
            </a:r>
          </a:p>
        </p:txBody>
      </p:sp>
      <p:sp>
        <p:nvSpPr>
          <p:cNvPr id="16" name="Text Box 14"/>
          <p:cNvSpPr txBox="1">
            <a:spLocks noChangeArrowheads="1"/>
          </p:cNvSpPr>
          <p:nvPr/>
        </p:nvSpPr>
        <p:spPr bwMode="auto">
          <a:xfrm>
            <a:off x="7569399" y="3061037"/>
            <a:ext cx="819025" cy="1892826"/>
          </a:xfrm>
          <a:prstGeom prst="rect">
            <a:avLst/>
          </a:prstGeom>
          <a:noFill/>
          <a:ln w="9525">
            <a:noFill/>
            <a:miter lim="800000"/>
            <a:headEnd/>
            <a:tailEnd/>
          </a:ln>
        </p:spPr>
        <p:txBody>
          <a:bodyPr wrap="square">
            <a:spAutoFit/>
          </a:bodyPr>
          <a:lstStyle/>
          <a:p>
            <a:pPr algn="l">
              <a:spcBef>
                <a:spcPct val="50000"/>
              </a:spcBef>
            </a:pPr>
            <a:r>
              <a:rPr lang="en-US" sz="11700" dirty="0" smtClean="0">
                <a:solidFill>
                  <a:srgbClr val="D1DDE9"/>
                </a:solidFill>
              </a:rPr>
              <a:t>2</a:t>
            </a:r>
            <a:endParaRPr lang="en-US" sz="11700" dirty="0">
              <a:solidFill>
                <a:srgbClr val="D1DDE9"/>
              </a:solidFill>
            </a:endParaRPr>
          </a:p>
        </p:txBody>
      </p:sp>
      <p:sp>
        <p:nvSpPr>
          <p:cNvPr id="17" name="Text Box 15"/>
          <p:cNvSpPr txBox="1">
            <a:spLocks noChangeArrowheads="1"/>
          </p:cNvSpPr>
          <p:nvPr/>
        </p:nvSpPr>
        <p:spPr bwMode="auto">
          <a:xfrm>
            <a:off x="2691738" y="4408571"/>
            <a:ext cx="819025" cy="1892826"/>
          </a:xfrm>
          <a:prstGeom prst="rect">
            <a:avLst/>
          </a:prstGeom>
          <a:noFill/>
          <a:ln w="9525">
            <a:noFill/>
            <a:miter lim="800000"/>
            <a:headEnd/>
            <a:tailEnd/>
          </a:ln>
        </p:spPr>
        <p:txBody>
          <a:bodyPr wrap="square">
            <a:spAutoFit/>
          </a:bodyPr>
          <a:lstStyle/>
          <a:p>
            <a:pPr algn="l">
              <a:spcBef>
                <a:spcPct val="50000"/>
              </a:spcBef>
            </a:pPr>
            <a:r>
              <a:rPr lang="pt-BR" sz="11700" dirty="0" smtClean="0">
                <a:solidFill>
                  <a:srgbClr val="DF7F6E"/>
                </a:solidFill>
              </a:rPr>
              <a:t>9</a:t>
            </a:r>
            <a:endParaRPr lang="en-US" sz="11700" dirty="0">
              <a:solidFill>
                <a:srgbClr val="DF7F6E"/>
              </a:solidFill>
            </a:endParaRPr>
          </a:p>
        </p:txBody>
      </p:sp>
      <p:sp>
        <p:nvSpPr>
          <p:cNvPr id="18" name="Text Box 16"/>
          <p:cNvSpPr txBox="1">
            <a:spLocks noChangeArrowheads="1"/>
          </p:cNvSpPr>
          <p:nvPr/>
        </p:nvSpPr>
        <p:spPr bwMode="auto">
          <a:xfrm>
            <a:off x="5049119" y="4408571"/>
            <a:ext cx="819025" cy="1892826"/>
          </a:xfrm>
          <a:prstGeom prst="rect">
            <a:avLst/>
          </a:prstGeom>
          <a:noFill/>
          <a:ln w="9525">
            <a:noFill/>
            <a:miter lim="800000"/>
            <a:headEnd/>
            <a:tailEnd/>
          </a:ln>
        </p:spPr>
        <p:txBody>
          <a:bodyPr wrap="square">
            <a:spAutoFit/>
          </a:bodyPr>
          <a:lstStyle/>
          <a:p>
            <a:pPr>
              <a:spcBef>
                <a:spcPct val="50000"/>
              </a:spcBef>
            </a:pPr>
            <a:r>
              <a:rPr lang="en-US" sz="11700" dirty="0">
                <a:solidFill>
                  <a:srgbClr val="D8E1C6"/>
                </a:solidFill>
              </a:rPr>
              <a:t>7</a:t>
            </a:r>
          </a:p>
        </p:txBody>
      </p:sp>
      <p:sp>
        <p:nvSpPr>
          <p:cNvPr id="19" name="Text Box 17"/>
          <p:cNvSpPr txBox="1">
            <a:spLocks noChangeArrowheads="1"/>
          </p:cNvSpPr>
          <p:nvPr/>
        </p:nvSpPr>
        <p:spPr bwMode="auto">
          <a:xfrm>
            <a:off x="7596336" y="4408571"/>
            <a:ext cx="819025" cy="1892826"/>
          </a:xfrm>
          <a:prstGeom prst="rect">
            <a:avLst/>
          </a:prstGeom>
          <a:noFill/>
          <a:ln w="9525">
            <a:noFill/>
            <a:miter lim="800000"/>
            <a:headEnd/>
            <a:tailEnd/>
          </a:ln>
        </p:spPr>
        <p:txBody>
          <a:bodyPr wrap="square">
            <a:spAutoFit/>
          </a:bodyPr>
          <a:lstStyle/>
          <a:p>
            <a:pPr algn="l">
              <a:spcBef>
                <a:spcPct val="50000"/>
              </a:spcBef>
            </a:pPr>
            <a:r>
              <a:rPr lang="en-US" sz="11700" dirty="0" smtClean="0">
                <a:solidFill>
                  <a:srgbClr val="D8E1C6"/>
                </a:solidFill>
              </a:rPr>
              <a:t>4</a:t>
            </a:r>
            <a:endParaRPr lang="en-US" sz="11700" dirty="0">
              <a:solidFill>
                <a:srgbClr val="D8E1C6"/>
              </a:solidFill>
            </a:endParaRPr>
          </a:p>
        </p:txBody>
      </p:sp>
      <p:sp>
        <p:nvSpPr>
          <p:cNvPr id="20" name="Text Box 18"/>
          <p:cNvSpPr txBox="1">
            <a:spLocks noChangeArrowheads="1"/>
          </p:cNvSpPr>
          <p:nvPr/>
        </p:nvSpPr>
        <p:spPr bwMode="auto">
          <a:xfrm>
            <a:off x="2664801" y="1722294"/>
            <a:ext cx="819025" cy="1892826"/>
          </a:xfrm>
          <a:prstGeom prst="rect">
            <a:avLst/>
          </a:prstGeom>
          <a:noFill/>
          <a:ln w="9525">
            <a:noFill/>
            <a:miter lim="800000"/>
            <a:headEnd/>
            <a:tailEnd/>
          </a:ln>
        </p:spPr>
        <p:txBody>
          <a:bodyPr wrap="square">
            <a:spAutoFit/>
          </a:bodyPr>
          <a:lstStyle/>
          <a:p>
            <a:pPr>
              <a:spcBef>
                <a:spcPct val="50000"/>
              </a:spcBef>
            </a:pPr>
            <a:r>
              <a:rPr lang="en-US" sz="11700" dirty="0">
                <a:solidFill>
                  <a:srgbClr val="FFEB92"/>
                </a:solidFill>
              </a:rPr>
              <a:t>6</a:t>
            </a:r>
          </a:p>
        </p:txBody>
      </p:sp>
      <p:sp>
        <p:nvSpPr>
          <p:cNvPr id="21" name="Text Box 19"/>
          <p:cNvSpPr txBox="1">
            <a:spLocks noChangeArrowheads="1"/>
          </p:cNvSpPr>
          <p:nvPr/>
        </p:nvSpPr>
        <p:spPr bwMode="auto">
          <a:xfrm>
            <a:off x="5141052" y="1722294"/>
            <a:ext cx="819025" cy="1892826"/>
          </a:xfrm>
          <a:prstGeom prst="rect">
            <a:avLst/>
          </a:prstGeom>
          <a:noFill/>
          <a:ln w="9525">
            <a:noFill/>
            <a:miter lim="800000"/>
            <a:headEnd/>
            <a:tailEnd/>
          </a:ln>
        </p:spPr>
        <p:txBody>
          <a:bodyPr wrap="square">
            <a:spAutoFit/>
          </a:bodyPr>
          <a:lstStyle/>
          <a:p>
            <a:pPr algn="l">
              <a:spcBef>
                <a:spcPct val="50000"/>
              </a:spcBef>
            </a:pPr>
            <a:r>
              <a:rPr lang="en-US" sz="11700" dirty="0" smtClean="0">
                <a:solidFill>
                  <a:srgbClr val="D1DDE9"/>
                </a:solidFill>
              </a:rPr>
              <a:t>3</a:t>
            </a:r>
            <a:endParaRPr lang="en-US" sz="11700" dirty="0">
              <a:solidFill>
                <a:srgbClr val="D1DDE9"/>
              </a:solidFill>
            </a:endParaRPr>
          </a:p>
        </p:txBody>
      </p:sp>
      <p:sp>
        <p:nvSpPr>
          <p:cNvPr id="22" name="Text Box 20"/>
          <p:cNvSpPr txBox="1">
            <a:spLocks noChangeArrowheads="1"/>
          </p:cNvSpPr>
          <p:nvPr/>
        </p:nvSpPr>
        <p:spPr bwMode="auto">
          <a:xfrm>
            <a:off x="7596336" y="1722294"/>
            <a:ext cx="819025" cy="1892826"/>
          </a:xfrm>
          <a:prstGeom prst="rect">
            <a:avLst/>
          </a:prstGeom>
          <a:noFill/>
          <a:ln w="9525">
            <a:noFill/>
            <a:miter lim="800000"/>
            <a:headEnd/>
            <a:tailEnd/>
          </a:ln>
        </p:spPr>
        <p:txBody>
          <a:bodyPr wrap="square">
            <a:spAutoFit/>
          </a:bodyPr>
          <a:lstStyle/>
          <a:p>
            <a:pPr algn="l">
              <a:spcBef>
                <a:spcPct val="50000"/>
              </a:spcBef>
            </a:pPr>
            <a:r>
              <a:rPr lang="en-US" sz="11700" dirty="0" smtClean="0">
                <a:solidFill>
                  <a:srgbClr val="D1DDE9"/>
                </a:solidFill>
              </a:rPr>
              <a:t>1</a:t>
            </a:r>
            <a:endParaRPr lang="en-US" sz="11700" dirty="0">
              <a:solidFill>
                <a:srgbClr val="D1DDE9"/>
              </a:solidFill>
            </a:endParaRPr>
          </a:p>
        </p:txBody>
      </p:sp>
      <p:sp>
        <p:nvSpPr>
          <p:cNvPr id="23" name="Text Box 6"/>
          <p:cNvSpPr txBox="1">
            <a:spLocks noChangeArrowheads="1"/>
          </p:cNvSpPr>
          <p:nvPr/>
        </p:nvSpPr>
        <p:spPr bwMode="auto">
          <a:xfrm rot="-5400000">
            <a:off x="60338" y="5241702"/>
            <a:ext cx="1222939" cy="523220"/>
          </a:xfrm>
          <a:prstGeom prst="rect">
            <a:avLst/>
          </a:prstGeom>
          <a:noFill/>
          <a:ln w="9525">
            <a:noFill/>
            <a:miter lim="800000"/>
            <a:headEnd/>
            <a:tailEnd/>
          </a:ln>
        </p:spPr>
        <p:txBody>
          <a:bodyPr wrap="square">
            <a:spAutoFit/>
          </a:bodyPr>
          <a:lstStyle/>
          <a:p>
            <a:pPr>
              <a:spcBef>
                <a:spcPct val="50000"/>
              </a:spcBef>
            </a:pPr>
            <a:r>
              <a:rPr lang="pt-BR" sz="1400" i="1" dirty="0" smtClean="0">
                <a:solidFill>
                  <a:srgbClr val="445A7E"/>
                </a:solidFill>
                <a:ea typeface="ＭＳ Ｐゴシック" pitchFamily="-80" charset="-128"/>
              </a:rPr>
              <a:t>Sem evolução vertical</a:t>
            </a:r>
            <a:endParaRPr lang="pt-BR" sz="1400" i="1" dirty="0">
              <a:solidFill>
                <a:srgbClr val="445A7E"/>
              </a:solidFill>
              <a:ea typeface="ＭＳ Ｐゴシック" pitchFamily="-80" charset="-128"/>
            </a:endParaRPr>
          </a:p>
        </p:txBody>
      </p:sp>
      <p:sp>
        <p:nvSpPr>
          <p:cNvPr id="26" name="Text Box 22"/>
          <p:cNvSpPr txBox="1">
            <a:spLocks noChangeArrowheads="1"/>
          </p:cNvSpPr>
          <p:nvPr/>
        </p:nvSpPr>
        <p:spPr bwMode="auto">
          <a:xfrm>
            <a:off x="6114589" y="6114782"/>
            <a:ext cx="2275070" cy="338554"/>
          </a:xfrm>
          <a:prstGeom prst="rect">
            <a:avLst/>
          </a:prstGeom>
          <a:noFill/>
          <a:ln w="9525">
            <a:noFill/>
            <a:miter lim="800000"/>
            <a:headEnd/>
            <a:tailEnd/>
          </a:ln>
        </p:spPr>
        <p:txBody>
          <a:bodyPr wrap="square">
            <a:spAutoFit/>
          </a:bodyPr>
          <a:lstStyle/>
          <a:p>
            <a:pPr algn="ctr">
              <a:spcBef>
                <a:spcPct val="50000"/>
              </a:spcBef>
            </a:pPr>
            <a:r>
              <a:rPr lang="pt-BR" sz="1600" i="1" dirty="0">
                <a:solidFill>
                  <a:srgbClr val="445A7E"/>
                </a:solidFill>
                <a:ea typeface="ＭＳ Ｐゴシック" pitchFamily="-80" charset="-128"/>
              </a:rPr>
              <a:t>Acima do Esperado</a:t>
            </a:r>
          </a:p>
        </p:txBody>
      </p:sp>
      <p:sp>
        <p:nvSpPr>
          <p:cNvPr id="27" name="Text Box 23"/>
          <p:cNvSpPr txBox="1">
            <a:spLocks noChangeArrowheads="1"/>
          </p:cNvSpPr>
          <p:nvPr/>
        </p:nvSpPr>
        <p:spPr bwMode="auto">
          <a:xfrm>
            <a:off x="3755065" y="6114782"/>
            <a:ext cx="2329103" cy="338554"/>
          </a:xfrm>
          <a:prstGeom prst="rect">
            <a:avLst/>
          </a:prstGeom>
          <a:noFill/>
          <a:ln w="9525">
            <a:noFill/>
            <a:miter lim="800000"/>
            <a:headEnd/>
            <a:tailEnd/>
          </a:ln>
        </p:spPr>
        <p:txBody>
          <a:bodyPr wrap="square">
            <a:spAutoFit/>
          </a:bodyPr>
          <a:lstStyle/>
          <a:p>
            <a:pPr algn="ctr">
              <a:spcBef>
                <a:spcPct val="50000"/>
              </a:spcBef>
            </a:pPr>
            <a:r>
              <a:rPr lang="pt-BR" sz="1600" i="1" dirty="0">
                <a:solidFill>
                  <a:srgbClr val="445A7E"/>
                </a:solidFill>
                <a:ea typeface="ＭＳ Ｐゴシック" pitchFamily="-80" charset="-128"/>
              </a:rPr>
              <a:t>Dentro do Esperado</a:t>
            </a:r>
          </a:p>
        </p:txBody>
      </p:sp>
      <p:sp>
        <p:nvSpPr>
          <p:cNvPr id="28" name="Text Box 24"/>
          <p:cNvSpPr txBox="1">
            <a:spLocks noChangeArrowheads="1"/>
          </p:cNvSpPr>
          <p:nvPr/>
        </p:nvSpPr>
        <p:spPr bwMode="auto">
          <a:xfrm>
            <a:off x="1296749" y="6114782"/>
            <a:ext cx="2195131" cy="338554"/>
          </a:xfrm>
          <a:prstGeom prst="rect">
            <a:avLst/>
          </a:prstGeom>
          <a:noFill/>
          <a:ln w="9525">
            <a:noFill/>
            <a:miter lim="800000"/>
            <a:headEnd/>
            <a:tailEnd/>
          </a:ln>
        </p:spPr>
        <p:txBody>
          <a:bodyPr wrap="square">
            <a:spAutoFit/>
          </a:bodyPr>
          <a:lstStyle/>
          <a:p>
            <a:pPr algn="ctr">
              <a:spcBef>
                <a:spcPct val="50000"/>
              </a:spcBef>
            </a:pPr>
            <a:r>
              <a:rPr lang="pt-BR" sz="1600" i="1" dirty="0">
                <a:solidFill>
                  <a:srgbClr val="445A7E"/>
                </a:solidFill>
                <a:ea typeface="ＭＳ Ｐゴシック" pitchFamily="-80" charset="-128"/>
              </a:rPr>
              <a:t>Abaixo do Esperado</a:t>
            </a:r>
          </a:p>
        </p:txBody>
      </p:sp>
      <p:sp>
        <p:nvSpPr>
          <p:cNvPr id="29" name="Text Box 7"/>
          <p:cNvSpPr txBox="1">
            <a:spLocks noChangeArrowheads="1"/>
          </p:cNvSpPr>
          <p:nvPr/>
        </p:nvSpPr>
        <p:spPr bwMode="auto">
          <a:xfrm rot="-5400000">
            <a:off x="52567" y="3767548"/>
            <a:ext cx="1231878" cy="544765"/>
          </a:xfrm>
          <a:prstGeom prst="rect">
            <a:avLst/>
          </a:prstGeom>
          <a:noFill/>
          <a:ln w="9525">
            <a:noFill/>
            <a:miter lim="800000"/>
            <a:headEnd/>
            <a:tailEnd/>
          </a:ln>
        </p:spPr>
        <p:txBody>
          <a:bodyPr wrap="square">
            <a:spAutoFit/>
          </a:bodyPr>
          <a:lstStyle/>
          <a:p>
            <a:pPr>
              <a:lnSpc>
                <a:spcPct val="70000"/>
              </a:lnSpc>
              <a:spcBef>
                <a:spcPct val="50000"/>
              </a:spcBef>
            </a:pPr>
            <a:r>
              <a:rPr lang="pt-BR" sz="1400" i="1" dirty="0" smtClean="0">
                <a:solidFill>
                  <a:srgbClr val="445A7E"/>
                </a:solidFill>
                <a:ea typeface="ＭＳ Ｐゴシック" pitchFamily="-80" charset="-128"/>
              </a:rPr>
              <a:t>Evolução Vertical de 1 passo</a:t>
            </a:r>
            <a:endParaRPr lang="pt-BR" sz="1400" i="1" dirty="0">
              <a:solidFill>
                <a:srgbClr val="445A7E"/>
              </a:solidFill>
              <a:ea typeface="ＭＳ Ｐゴシック" pitchFamily="-80" charset="-128"/>
            </a:endParaRPr>
          </a:p>
        </p:txBody>
      </p:sp>
      <p:sp>
        <p:nvSpPr>
          <p:cNvPr id="30" name="Text Box 8"/>
          <p:cNvSpPr txBox="1">
            <a:spLocks noChangeArrowheads="1"/>
          </p:cNvSpPr>
          <p:nvPr/>
        </p:nvSpPr>
        <p:spPr bwMode="auto">
          <a:xfrm rot="-5400000">
            <a:off x="24150" y="2255858"/>
            <a:ext cx="1285502" cy="609398"/>
          </a:xfrm>
          <a:prstGeom prst="rect">
            <a:avLst/>
          </a:prstGeom>
          <a:noFill/>
          <a:ln w="9525">
            <a:noFill/>
            <a:miter lim="800000"/>
            <a:headEnd/>
            <a:tailEnd/>
          </a:ln>
        </p:spPr>
        <p:txBody>
          <a:bodyPr wrap="square">
            <a:spAutoFit/>
          </a:bodyPr>
          <a:lstStyle/>
          <a:p>
            <a:pPr>
              <a:lnSpc>
                <a:spcPct val="80000"/>
              </a:lnSpc>
              <a:spcBef>
                <a:spcPct val="50000"/>
              </a:spcBef>
            </a:pPr>
            <a:r>
              <a:rPr lang="pt-BR" sz="1400" i="1" dirty="0" smtClean="0">
                <a:solidFill>
                  <a:srgbClr val="445A7E"/>
                </a:solidFill>
                <a:ea typeface="ＭＳ Ｐゴシック" pitchFamily="-80" charset="-128"/>
              </a:rPr>
              <a:t>Evolução Vertical de 2 passos</a:t>
            </a:r>
            <a:endParaRPr lang="pt-BR" sz="1400" i="1" dirty="0">
              <a:solidFill>
                <a:srgbClr val="445A7E"/>
              </a:solidFill>
              <a:ea typeface="ＭＳ Ｐゴシック" pitchFamily="-80" charset="-128"/>
            </a:endParaRPr>
          </a:p>
        </p:txBody>
      </p:sp>
      <p:sp>
        <p:nvSpPr>
          <p:cNvPr id="31" name="Retângulo 30"/>
          <p:cNvSpPr/>
          <p:nvPr/>
        </p:nvSpPr>
        <p:spPr>
          <a:xfrm>
            <a:off x="264352" y="908720"/>
            <a:ext cx="8772144" cy="923330"/>
          </a:xfrm>
          <a:prstGeom prst="rect">
            <a:avLst/>
          </a:prstGeom>
        </p:spPr>
        <p:txBody>
          <a:bodyPr wrap="square">
            <a:spAutoFit/>
          </a:bodyPr>
          <a:lstStyle/>
          <a:p>
            <a:r>
              <a:rPr lang="pt-BR" dirty="0" smtClean="0"/>
              <a:t>O </a:t>
            </a:r>
            <a:r>
              <a:rPr lang="pt-BR" dirty="0"/>
              <a:t>resultado da A</a:t>
            </a:r>
            <a:r>
              <a:rPr lang="pt-BR" dirty="0" smtClean="0"/>
              <a:t>valiação de Metas e Desempenho na Função 90/180/360 </a:t>
            </a:r>
            <a:r>
              <a:rPr lang="pt-BR" dirty="0"/>
              <a:t>será o eixo X do </a:t>
            </a:r>
            <a:r>
              <a:rPr lang="pt-BR" dirty="0" smtClean="0"/>
              <a:t>Box </a:t>
            </a:r>
            <a:r>
              <a:rPr lang="pt-BR" dirty="0"/>
              <a:t>do </a:t>
            </a:r>
            <a:r>
              <a:rPr lang="pt-BR" dirty="0" smtClean="0"/>
              <a:t>colaborador e a de Agilidade de Aprendizagem, </a:t>
            </a:r>
            <a:r>
              <a:rPr lang="pt-BR" dirty="0"/>
              <a:t>o </a:t>
            </a:r>
            <a:r>
              <a:rPr lang="pt-BR" dirty="0" smtClean="0"/>
              <a:t>eixo Y</a:t>
            </a:r>
            <a:r>
              <a:rPr lang="pt-BR" dirty="0"/>
              <a:t>. </a:t>
            </a:r>
            <a:r>
              <a:rPr lang="pt-BR" dirty="0" smtClean="0"/>
              <a:t>O </a:t>
            </a:r>
            <a:r>
              <a:rPr lang="pt-BR" dirty="0"/>
              <a:t>Box poderá ser ajustado em uma sessão de Calibração </a:t>
            </a:r>
            <a:r>
              <a:rPr lang="pt-BR" dirty="0" smtClean="0"/>
              <a:t>no Comitê.</a:t>
            </a:r>
            <a:endParaRPr lang="pt-BR" dirty="0"/>
          </a:p>
        </p:txBody>
      </p:sp>
      <p:sp>
        <p:nvSpPr>
          <p:cNvPr id="32"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Box do </a:t>
            </a:r>
            <a:r>
              <a:rPr lang="en-US" dirty="0" err="1" smtClean="0"/>
              <a:t>colaborador</a:t>
            </a:r>
            <a:endParaRPr lang="en-US" dirty="0"/>
          </a:p>
        </p:txBody>
      </p:sp>
    </p:spTree>
    <p:extLst>
      <p:ext uri="{BB962C8B-B14F-4D97-AF65-F5344CB8AC3E}">
        <p14:creationId xmlns:p14="http://schemas.microsoft.com/office/powerpoint/2010/main" val="42682548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259632" y="1318592"/>
            <a:ext cx="6648450" cy="4962525"/>
          </a:xfrm>
          <a:prstGeom prst="rect">
            <a:avLst/>
          </a:prstGeom>
        </p:spPr>
      </p:pic>
      <p:sp>
        <p:nvSpPr>
          <p:cNvPr id="3" name="Texto explicativo retangular com cantos arredondados 2"/>
          <p:cNvSpPr/>
          <p:nvPr/>
        </p:nvSpPr>
        <p:spPr>
          <a:xfrm>
            <a:off x="1187624" y="5141196"/>
            <a:ext cx="3960440" cy="1384148"/>
          </a:xfrm>
          <a:prstGeom prst="wedgeRoundRectCallout">
            <a:avLst>
              <a:gd name="adj1" fmla="val -38995"/>
              <a:gd name="adj2" fmla="val -8474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Estes grupos são criados quando você distribui formulários em massa (para mais de um usuário de uma vez). Todos os formulários distribuídos nesta hora farão parte de um grupo. Desta forma, será mais fácil identificar e mover os formulários deste grupo.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o explicativo retangular com cantos arredondados 4"/>
          <p:cNvSpPr/>
          <p:nvPr/>
        </p:nvSpPr>
        <p:spPr>
          <a:xfrm>
            <a:off x="5940152" y="4534681"/>
            <a:ext cx="2160240" cy="622688"/>
          </a:xfrm>
          <a:prstGeom prst="wedgeRoundRectCallout">
            <a:avLst>
              <a:gd name="adj1" fmla="val -8807"/>
              <a:gd name="adj2" fmla="val 166524"/>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Selecione o grupo e clique em “Concluído”.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Encaminhando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39656372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79512" y="1408426"/>
            <a:ext cx="8784976" cy="4252822"/>
          </a:xfrm>
          <a:prstGeom prst="rect">
            <a:avLst/>
          </a:prstGeom>
        </p:spPr>
      </p:pic>
      <p:sp>
        <p:nvSpPr>
          <p:cNvPr id="4" name="Texto explicativo retangular com cantos arredondados 3"/>
          <p:cNvSpPr/>
          <p:nvPr/>
        </p:nvSpPr>
        <p:spPr>
          <a:xfrm>
            <a:off x="4860032" y="2132856"/>
            <a:ext cx="3960440" cy="864540"/>
          </a:xfrm>
          <a:prstGeom prst="wedgeRoundRectCallout">
            <a:avLst>
              <a:gd name="adj1" fmla="val -50702"/>
              <a:gd name="adj2" fmla="val 9403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É possível selecionar formulários que estão em uma etapa específica.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o explicativo retangular com cantos arredondados 4"/>
          <p:cNvSpPr/>
          <p:nvPr/>
        </p:nvSpPr>
        <p:spPr>
          <a:xfrm>
            <a:off x="5004047" y="3789040"/>
            <a:ext cx="3960440" cy="864540"/>
          </a:xfrm>
          <a:prstGeom prst="wedgeRoundRectCallout">
            <a:avLst>
              <a:gd name="adj1" fmla="val -116065"/>
              <a:gd name="adj2" fmla="val 5828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Pesquisando os formulários, é possível selecionar mais de um e movê-los, assim como fizemos alguns slides atrás.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Encaminhando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7335084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2"/>
          <a:stretch>
            <a:fillRect/>
          </a:stretch>
        </p:blipFill>
        <p:spPr>
          <a:xfrm>
            <a:off x="395535" y="1196752"/>
            <a:ext cx="7781925" cy="3990975"/>
          </a:xfrm>
          <a:prstGeom prst="rect">
            <a:avLst/>
          </a:prstGeom>
        </p:spPr>
      </p:pic>
      <p:pic>
        <p:nvPicPr>
          <p:cNvPr id="4" name="Imagem 3"/>
          <p:cNvPicPr>
            <a:picLocks noChangeAspect="1"/>
          </p:cNvPicPr>
          <p:nvPr/>
        </p:nvPicPr>
        <p:blipFill>
          <a:blip r:embed="rId3"/>
          <a:stretch>
            <a:fillRect/>
          </a:stretch>
        </p:blipFill>
        <p:spPr>
          <a:xfrm>
            <a:off x="2754513" y="4602421"/>
            <a:ext cx="5436963" cy="1999209"/>
          </a:xfrm>
          <a:prstGeom prst="rect">
            <a:avLst/>
          </a:prstGeom>
          <a:ln w="12700" cap="sq">
            <a:solidFill>
              <a:srgbClr val="FF0000"/>
            </a:solidFill>
            <a:miter lim="800000"/>
          </a:ln>
          <a:effectLst>
            <a:outerShdw blurRad="57150" dist="50800" dir="2700000" algn="tl" rotWithShape="0">
              <a:srgbClr val="000000">
                <a:alpha val="40000"/>
              </a:srgbClr>
            </a:outerShdw>
          </a:effectLst>
        </p:spPr>
      </p:pic>
      <p:sp>
        <p:nvSpPr>
          <p:cNvPr id="5" name="Seta para a direita 4"/>
          <p:cNvSpPr/>
          <p:nvPr/>
        </p:nvSpPr>
        <p:spPr>
          <a:xfrm rot="3331850">
            <a:off x="140492" y="3798719"/>
            <a:ext cx="510086" cy="260667"/>
          </a:xfrm>
          <a:prstGeom prst="rightArrow">
            <a:avLst>
              <a:gd name="adj1" fmla="val 50000"/>
              <a:gd name="adj2" fmla="val 4839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b="1">
              <a:ln w="22225">
                <a:solidFill>
                  <a:schemeClr val="accent2"/>
                </a:solidFill>
                <a:prstDash val="solid"/>
              </a:ln>
              <a:solidFill>
                <a:schemeClr val="accent2">
                  <a:lumMod val="40000"/>
                  <a:lumOff val="60000"/>
                </a:schemeClr>
              </a:solidFill>
            </a:endParaRPr>
          </a:p>
        </p:txBody>
      </p:sp>
      <p:sp>
        <p:nvSpPr>
          <p:cNvPr id="6" name="Texto explicativo retangular com cantos arredondados 5"/>
          <p:cNvSpPr/>
          <p:nvPr/>
        </p:nvSpPr>
        <p:spPr>
          <a:xfrm>
            <a:off x="4644008" y="1124744"/>
            <a:ext cx="4248472" cy="3240360"/>
          </a:xfrm>
          <a:prstGeom prst="wedgeRoundRectCallout">
            <a:avLst>
              <a:gd name="adj1" fmla="val -96091"/>
              <a:gd name="adj2" fmla="val 5239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Porém, ao encaminhar formulários, é possível que alguns erros de validação aconteçam. Neste caso, clique no link para ver os detalhes.</a:t>
            </a:r>
          </a:p>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Dois tipos de erros podem acontecer:</a:t>
            </a:r>
          </a:p>
          <a:p>
            <a:pPr marL="285750" indent="-285750" algn="ctr">
              <a:buFont typeface="Arial" panose="020B0604020202020204" pitchFamily="34" charset="0"/>
              <a:buChar char="•"/>
            </a:pP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O usuário não possui os resultados de metas importados ainda.</a:t>
            </a:r>
          </a:p>
          <a:p>
            <a:pPr marL="285750" indent="-285750" algn="ctr">
              <a:buFont typeface="Arial" panose="020B0604020202020204" pitchFamily="34" charset="0"/>
              <a:buChar char="•"/>
            </a:pP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Não há participantes suficientes em alguma categoria de avaliação.</a:t>
            </a:r>
            <a:b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b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Para resolver o primeiro caso, importe os resultados de metas, apague o formulário e distribua-o novamente.</a:t>
            </a:r>
            <a:b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b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Para o segundo, acesse o formulário na etapa de “Definição de Participantes” e faça os ajustes necessários.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Encaminhando</a:t>
            </a:r>
            <a:r>
              <a:rPr lang="en-US" dirty="0" smtClean="0"/>
              <a:t> </a:t>
            </a:r>
            <a:r>
              <a:rPr lang="en-US" dirty="0" err="1" smtClean="0"/>
              <a:t>Formulários</a:t>
            </a:r>
            <a:endParaRPr lang="en-US" dirty="0"/>
          </a:p>
        </p:txBody>
      </p:sp>
    </p:spTree>
    <p:extLst>
      <p:ext uri="{BB962C8B-B14F-4D97-AF65-F5344CB8AC3E}">
        <p14:creationId xmlns:p14="http://schemas.microsoft.com/office/powerpoint/2010/main" val="26667695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Linha</a:t>
            </a:r>
            <a:r>
              <a:rPr lang="en-US" dirty="0" smtClean="0"/>
              <a:t> do Tempo</a:t>
            </a:r>
            <a:endParaRPr lang="en-US" dirty="0"/>
          </a:p>
        </p:txBody>
      </p:sp>
      <p:sp>
        <p:nvSpPr>
          <p:cNvPr id="26" name="Elipse 25"/>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graphicFrame>
        <p:nvGraphicFramePr>
          <p:cNvPr id="10" name="Diagrama 9"/>
          <p:cNvGraphicFramePr/>
          <p:nvPr>
            <p:extLst/>
          </p:nvPr>
        </p:nvGraphicFramePr>
        <p:xfrm>
          <a:off x="1460184" y="3997176"/>
          <a:ext cx="2247720" cy="79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a 11"/>
          <p:cNvGraphicFramePr/>
          <p:nvPr>
            <p:extLst/>
          </p:nvPr>
        </p:nvGraphicFramePr>
        <p:xfrm>
          <a:off x="2934607" y="3147206"/>
          <a:ext cx="6196444" cy="1016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a 12"/>
          <p:cNvGraphicFramePr/>
          <p:nvPr>
            <p:extLst>
              <p:ext uri="{D42A27DB-BD31-4B8C-83A1-F6EECF244321}">
                <p14:modId xmlns:p14="http://schemas.microsoft.com/office/powerpoint/2010/main" val="769758951"/>
              </p:ext>
            </p:extLst>
          </p:nvPr>
        </p:nvGraphicFramePr>
        <p:xfrm>
          <a:off x="12948" y="2467457"/>
          <a:ext cx="3609538" cy="1016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Elipse 13"/>
          <p:cNvSpPr/>
          <p:nvPr/>
        </p:nvSpPr>
        <p:spPr>
          <a:xfrm>
            <a:off x="2393840" y="3433079"/>
            <a:ext cx="377960" cy="360040"/>
          </a:xfrm>
          <a:prstGeom prst="ellipse">
            <a:avLst/>
          </a:prstGeom>
          <a:solidFill>
            <a:schemeClr val="accent3">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pt-BR" sz="2800" dirty="0" smtClean="0">
                <a:latin typeface="Bauhaus 93" panose="04030905020B02020C02" pitchFamily="82" charset="0"/>
              </a:rPr>
              <a:t>*</a:t>
            </a:r>
            <a:endParaRPr lang="pt-BR" sz="2800" dirty="0">
              <a:latin typeface="Bauhaus 93" panose="04030905020B02020C02" pitchFamily="82" charset="0"/>
            </a:endParaRPr>
          </a:p>
        </p:txBody>
      </p:sp>
      <p:cxnSp>
        <p:nvCxnSpPr>
          <p:cNvPr id="15" name="Conector reto 14"/>
          <p:cNvCxnSpPr/>
          <p:nvPr/>
        </p:nvCxnSpPr>
        <p:spPr>
          <a:xfrm flipH="1">
            <a:off x="2582820" y="1740892"/>
            <a:ext cx="4218" cy="1692187"/>
          </a:xfrm>
          <a:prstGeom prst="line">
            <a:avLst/>
          </a:prstGeom>
          <a:ln>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a:xfrm flipH="1">
            <a:off x="2580711" y="3825045"/>
            <a:ext cx="4218" cy="1692187"/>
          </a:xfrm>
          <a:prstGeom prst="line">
            <a:avLst/>
          </a:prstGeom>
          <a:ln>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5409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899592" y="2060849"/>
            <a:ext cx="7416824" cy="1296144"/>
          </a:xfrm>
        </p:spPr>
        <p:txBody>
          <a:bodyPr/>
          <a:lstStyle/>
          <a:p>
            <a:pPr marL="0" indent="0">
              <a:buNone/>
            </a:pPr>
            <a:r>
              <a:rPr lang="pt-BR" sz="2400" dirty="0" smtClean="0"/>
              <a:t>Agora os formulários foram distribuídos aos avaliadores mas um deles não poderá avaliar o colaborador.</a:t>
            </a:r>
          </a:p>
          <a:p>
            <a:pPr marL="0" indent="0">
              <a:buNone/>
            </a:pPr>
            <a:r>
              <a:rPr lang="pt-BR" sz="2400" b="1" dirty="0" smtClean="0"/>
              <a:t>Eu preciso deletar todos os formulários e distribuí-los novamente?</a:t>
            </a:r>
            <a:endParaRPr lang="pt-BR" sz="2400" b="1" dirty="0"/>
          </a:p>
          <a:p>
            <a:pPr marL="0" indent="0">
              <a:buNone/>
            </a:pPr>
            <a:r>
              <a:rPr lang="pt-BR" sz="2400" dirty="0" smtClean="0"/>
              <a:t>Não. Os </a:t>
            </a:r>
            <a:r>
              <a:rPr lang="pt-BR" sz="2400" dirty="0" err="1" smtClean="0"/>
              <a:t>BPs</a:t>
            </a:r>
            <a:r>
              <a:rPr lang="pt-BR" sz="2400" dirty="0" smtClean="0"/>
              <a:t> e administradores podem remover ou adicionar participantes, mesmo depois dos formulários terem sido disparados e os avaliadores iniciarem suas avaliações.</a:t>
            </a:r>
          </a:p>
          <a:p>
            <a:pPr marL="0" indent="0" algn="ctr">
              <a:buNone/>
            </a:pPr>
            <a:r>
              <a:rPr lang="pt-BR" dirty="0" smtClean="0"/>
              <a:t>Como fazer isso?</a:t>
            </a:r>
            <a:endParaRPr lang="pt-BR" dirty="0"/>
          </a:p>
        </p:txBody>
      </p:sp>
      <p:sp>
        <p:nvSpPr>
          <p:cNvPr id="3" name="Elipse 2"/>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spTree>
    <p:extLst>
      <p:ext uri="{BB962C8B-B14F-4D97-AF65-F5344CB8AC3E}">
        <p14:creationId xmlns:p14="http://schemas.microsoft.com/office/powerpoint/2010/main" val="37647395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42875" y="2114550"/>
            <a:ext cx="8858250" cy="2628900"/>
          </a:xfrm>
          <a:prstGeom prst="rect">
            <a:avLst/>
          </a:prstGeom>
        </p:spPr>
      </p:pic>
      <p:sp>
        <p:nvSpPr>
          <p:cNvPr id="3" name="Espaço Reservado para Conteúdo 2"/>
          <p:cNvSpPr>
            <a:spLocks noGrp="1"/>
          </p:cNvSpPr>
          <p:nvPr/>
        </p:nvSpPr>
        <p:spPr bwMode="gray">
          <a:xfrm>
            <a:off x="395536" y="260648"/>
            <a:ext cx="5616624"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Adicionando</a:t>
            </a:r>
            <a:r>
              <a:rPr lang="en-US" dirty="0" smtClean="0"/>
              <a:t>/</a:t>
            </a:r>
            <a:r>
              <a:rPr lang="en-US" dirty="0" err="1" smtClean="0"/>
              <a:t>Removendo</a:t>
            </a:r>
            <a:r>
              <a:rPr lang="en-US" dirty="0" smtClean="0"/>
              <a:t> </a:t>
            </a:r>
            <a:r>
              <a:rPr lang="en-US" dirty="0" err="1" smtClean="0"/>
              <a:t>Participantes</a:t>
            </a:r>
            <a:endParaRPr lang="en-US" dirty="0"/>
          </a:p>
        </p:txBody>
      </p:sp>
      <p:sp>
        <p:nvSpPr>
          <p:cNvPr id="5" name="Texto explicativo retangular com cantos arredondados 4"/>
          <p:cNvSpPr/>
          <p:nvPr/>
        </p:nvSpPr>
        <p:spPr>
          <a:xfrm>
            <a:off x="2627784" y="1242952"/>
            <a:ext cx="3384376" cy="966564"/>
          </a:xfrm>
          <a:prstGeom prst="wedgeRoundRectCallout">
            <a:avLst>
              <a:gd name="adj1" fmla="val -82879"/>
              <a:gd name="adj2" fmla="val 154791"/>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Depois de distribuídos, os formulários ficam na pasta “Em andamento”.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o explicativo retangular com cantos arredondados 5"/>
          <p:cNvSpPr/>
          <p:nvPr/>
        </p:nvSpPr>
        <p:spPr>
          <a:xfrm>
            <a:off x="4112130" y="4941168"/>
            <a:ext cx="1900030" cy="432048"/>
          </a:xfrm>
          <a:prstGeom prst="wedgeRoundRectCallout">
            <a:avLst>
              <a:gd name="adj1" fmla="val -77575"/>
              <a:gd name="adj2" fmla="val -13540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no formulário.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388262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79513" y="1554526"/>
            <a:ext cx="8784974" cy="3748948"/>
          </a:xfrm>
          <a:prstGeom prst="rect">
            <a:avLst/>
          </a:prstGeom>
        </p:spPr>
      </p:pic>
      <p:sp>
        <p:nvSpPr>
          <p:cNvPr id="5" name="Texto explicativo retangular com cantos arredondados 4"/>
          <p:cNvSpPr/>
          <p:nvPr/>
        </p:nvSpPr>
        <p:spPr>
          <a:xfrm>
            <a:off x="1115616" y="5567204"/>
            <a:ext cx="4392488" cy="864096"/>
          </a:xfrm>
          <a:prstGeom prst="wedgeRoundRectCallout">
            <a:avLst>
              <a:gd name="adj1" fmla="val -17341"/>
              <a:gd name="adj2" fmla="val -23386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É possível remover e adicionar participantes ao processo. O sistema irá validar se a quantidade mínima de participantes foi satisfeita.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6" y="260648"/>
            <a:ext cx="5616624"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Adicionando</a:t>
            </a:r>
            <a:r>
              <a:rPr lang="en-US" dirty="0" smtClean="0"/>
              <a:t>/</a:t>
            </a:r>
            <a:r>
              <a:rPr lang="en-US" dirty="0" err="1" smtClean="0"/>
              <a:t>Removendo</a:t>
            </a:r>
            <a:r>
              <a:rPr lang="en-US" dirty="0" smtClean="0"/>
              <a:t> </a:t>
            </a:r>
            <a:r>
              <a:rPr lang="en-US" dirty="0" err="1" smtClean="0"/>
              <a:t>Participantes</a:t>
            </a:r>
            <a:endParaRPr lang="en-US" dirty="0"/>
          </a:p>
        </p:txBody>
      </p:sp>
    </p:spTree>
    <p:extLst>
      <p:ext uri="{BB962C8B-B14F-4D97-AF65-F5344CB8AC3E}">
        <p14:creationId xmlns:p14="http://schemas.microsoft.com/office/powerpoint/2010/main" val="14005446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899592" y="2060849"/>
            <a:ext cx="7416824" cy="1296144"/>
          </a:xfrm>
        </p:spPr>
        <p:txBody>
          <a:bodyPr/>
          <a:lstStyle/>
          <a:p>
            <a:pPr marL="0" indent="0">
              <a:buNone/>
            </a:pPr>
            <a:r>
              <a:rPr lang="pt-BR" sz="2400" dirty="0" smtClean="0"/>
              <a:t>Os avaliadores completaram ambos os formulários. Tudo está feito.</a:t>
            </a:r>
          </a:p>
          <a:p>
            <a:pPr marL="0" indent="0">
              <a:buNone/>
            </a:pPr>
            <a:r>
              <a:rPr lang="pt-BR" sz="2400" b="1" dirty="0" smtClean="0"/>
              <a:t>Estamos prontos para distribuir o formulário de Comitê agora?</a:t>
            </a:r>
          </a:p>
          <a:p>
            <a:pPr marL="0" indent="0">
              <a:buNone/>
            </a:pPr>
            <a:r>
              <a:rPr lang="pt-BR" sz="2400" dirty="0" smtClean="0"/>
              <a:t>Ainda não. Há um passo antes: o cálculo das notas finais é feito por um relatório customizado que está disponível na Página Inicial dos Administradores.</a:t>
            </a:r>
            <a:endParaRPr lang="pt-BR" sz="2400" dirty="0"/>
          </a:p>
          <a:p>
            <a:pPr marL="0" indent="0">
              <a:buNone/>
            </a:pPr>
            <a:r>
              <a:rPr lang="pt-BR" sz="2400" dirty="0" smtClean="0"/>
              <a:t>Então será necessário baixar este relatórios e importar as notas calculadas para o sistema. </a:t>
            </a:r>
          </a:p>
          <a:p>
            <a:pPr marL="0" indent="0" algn="ctr">
              <a:buNone/>
            </a:pPr>
            <a:r>
              <a:rPr lang="pt-BR" dirty="0" smtClean="0"/>
              <a:t>Como fazer isso?</a:t>
            </a:r>
            <a:endParaRPr lang="pt-BR" dirty="0"/>
          </a:p>
        </p:txBody>
      </p:sp>
      <p:sp>
        <p:nvSpPr>
          <p:cNvPr id="3" name="Elipse 2"/>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spTree>
    <p:extLst>
      <p:ext uri="{BB962C8B-B14F-4D97-AF65-F5344CB8AC3E}">
        <p14:creationId xmlns:p14="http://schemas.microsoft.com/office/powerpoint/2010/main" val="15465607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Linha</a:t>
            </a:r>
            <a:r>
              <a:rPr lang="en-US" dirty="0" smtClean="0"/>
              <a:t> do Tempo</a:t>
            </a:r>
            <a:endParaRPr lang="en-US" dirty="0"/>
          </a:p>
        </p:txBody>
      </p:sp>
      <p:sp>
        <p:nvSpPr>
          <p:cNvPr id="26" name="Elipse 25"/>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graphicFrame>
        <p:nvGraphicFramePr>
          <p:cNvPr id="10" name="Diagrama 9"/>
          <p:cNvGraphicFramePr/>
          <p:nvPr>
            <p:extLst>
              <p:ext uri="{D42A27DB-BD31-4B8C-83A1-F6EECF244321}">
                <p14:modId xmlns:p14="http://schemas.microsoft.com/office/powerpoint/2010/main" val="2322151775"/>
              </p:ext>
            </p:extLst>
          </p:nvPr>
        </p:nvGraphicFramePr>
        <p:xfrm>
          <a:off x="1460184" y="3997176"/>
          <a:ext cx="2247720" cy="79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a 11"/>
          <p:cNvGraphicFramePr/>
          <p:nvPr>
            <p:extLst/>
          </p:nvPr>
        </p:nvGraphicFramePr>
        <p:xfrm>
          <a:off x="2934607" y="3147206"/>
          <a:ext cx="6196444" cy="1016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a 12"/>
          <p:cNvGraphicFramePr/>
          <p:nvPr>
            <p:extLst>
              <p:ext uri="{D42A27DB-BD31-4B8C-83A1-F6EECF244321}">
                <p14:modId xmlns:p14="http://schemas.microsoft.com/office/powerpoint/2010/main" val="1478394471"/>
              </p:ext>
            </p:extLst>
          </p:nvPr>
        </p:nvGraphicFramePr>
        <p:xfrm>
          <a:off x="12948" y="2467457"/>
          <a:ext cx="3609538" cy="1016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Elipse 13"/>
          <p:cNvSpPr/>
          <p:nvPr/>
        </p:nvSpPr>
        <p:spPr>
          <a:xfrm>
            <a:off x="2987824" y="3433079"/>
            <a:ext cx="377960" cy="360040"/>
          </a:xfrm>
          <a:prstGeom prst="ellipse">
            <a:avLst/>
          </a:prstGeom>
          <a:solidFill>
            <a:schemeClr val="accent3">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pt-BR" sz="2800" dirty="0" smtClean="0">
                <a:latin typeface="Bauhaus 93" panose="04030905020B02020C02" pitchFamily="82" charset="0"/>
              </a:rPr>
              <a:t>*</a:t>
            </a:r>
            <a:endParaRPr lang="pt-BR" sz="2800" dirty="0">
              <a:latin typeface="Bauhaus 93" panose="04030905020B02020C02" pitchFamily="82" charset="0"/>
            </a:endParaRPr>
          </a:p>
        </p:txBody>
      </p:sp>
      <p:cxnSp>
        <p:nvCxnSpPr>
          <p:cNvPr id="15" name="Conector reto 14"/>
          <p:cNvCxnSpPr/>
          <p:nvPr/>
        </p:nvCxnSpPr>
        <p:spPr>
          <a:xfrm flipH="1">
            <a:off x="3176804" y="1740892"/>
            <a:ext cx="4218" cy="1692187"/>
          </a:xfrm>
          <a:prstGeom prst="line">
            <a:avLst/>
          </a:prstGeom>
          <a:ln>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a:xfrm flipH="1">
            <a:off x="3174695" y="3825045"/>
            <a:ext cx="4218" cy="1692187"/>
          </a:xfrm>
          <a:prstGeom prst="line">
            <a:avLst/>
          </a:prstGeom>
          <a:ln>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03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to 4"/>
          <p:cNvGraphicFramePr>
            <a:graphicFrameLocks noChangeAspect="1"/>
          </p:cNvGraphicFramePr>
          <p:nvPr>
            <p:extLst>
              <p:ext uri="{D42A27DB-BD31-4B8C-83A1-F6EECF244321}">
                <p14:modId xmlns:p14="http://schemas.microsoft.com/office/powerpoint/2010/main" val="3683029199"/>
              </p:ext>
            </p:extLst>
          </p:nvPr>
        </p:nvGraphicFramePr>
        <p:xfrm>
          <a:off x="1331640" y="5491508"/>
          <a:ext cx="914400" cy="771525"/>
        </p:xfrm>
        <a:graphic>
          <a:graphicData uri="http://schemas.openxmlformats.org/presentationml/2006/ole">
            <mc:AlternateContent xmlns:mc="http://schemas.openxmlformats.org/markup-compatibility/2006">
              <mc:Choice xmlns:v="urn:schemas-microsoft-com:vml" Requires="v">
                <p:oleObj spid="_x0000_s2386" name="Objeto de Shell de Gerenciador" showAsIcon="1" r:id="rId3" imgW="914400" imgH="771480" progId="Package">
                  <p:embed/>
                </p:oleObj>
              </mc:Choice>
              <mc:Fallback>
                <p:oleObj name="Objeto de Shell de Gerenciador" showAsIcon="1" r:id="rId3" imgW="914400" imgH="771480" progId="Package">
                  <p:embed/>
                  <p:pic>
                    <p:nvPicPr>
                      <p:cNvPr id="0" name=""/>
                      <p:cNvPicPr/>
                      <p:nvPr/>
                    </p:nvPicPr>
                    <p:blipFill>
                      <a:blip r:embed="rId4"/>
                      <a:stretch>
                        <a:fillRect/>
                      </a:stretch>
                    </p:blipFill>
                    <p:spPr>
                      <a:xfrm>
                        <a:off x="1331640" y="5491508"/>
                        <a:ext cx="914400" cy="771525"/>
                      </a:xfrm>
                      <a:prstGeom prst="rect">
                        <a:avLst/>
                      </a:prstGeom>
                    </p:spPr>
                  </p:pic>
                </p:oleObj>
              </mc:Fallback>
            </mc:AlternateContent>
          </a:graphicData>
        </a:graphic>
      </p:graphicFrame>
      <p:sp>
        <p:nvSpPr>
          <p:cNvPr id="4"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as </a:t>
            </a:r>
            <a:r>
              <a:rPr lang="en-US" dirty="0" err="1" smtClean="0"/>
              <a:t>notas</a:t>
            </a:r>
            <a:r>
              <a:rPr lang="en-US" dirty="0" smtClean="0"/>
              <a:t> </a:t>
            </a:r>
            <a:r>
              <a:rPr lang="en-US" dirty="0" err="1" smtClean="0"/>
              <a:t>calculadas</a:t>
            </a:r>
            <a:endParaRPr lang="en-US" dirty="0"/>
          </a:p>
        </p:txBody>
      </p:sp>
      <p:pic>
        <p:nvPicPr>
          <p:cNvPr id="2" name="Imagem 1"/>
          <p:cNvPicPr>
            <a:picLocks noChangeAspect="1"/>
          </p:cNvPicPr>
          <p:nvPr/>
        </p:nvPicPr>
        <p:blipFill>
          <a:blip r:embed="rId5"/>
          <a:stretch>
            <a:fillRect/>
          </a:stretch>
        </p:blipFill>
        <p:spPr>
          <a:xfrm>
            <a:off x="179512" y="1484784"/>
            <a:ext cx="8784976" cy="3268644"/>
          </a:xfrm>
          <a:prstGeom prst="rect">
            <a:avLst/>
          </a:prstGeom>
        </p:spPr>
      </p:pic>
      <p:sp>
        <p:nvSpPr>
          <p:cNvPr id="6" name="Texto explicativo retangular com cantos arredondados 5"/>
          <p:cNvSpPr/>
          <p:nvPr/>
        </p:nvSpPr>
        <p:spPr>
          <a:xfrm>
            <a:off x="2843808" y="5589239"/>
            <a:ext cx="2135809" cy="576065"/>
          </a:xfrm>
          <a:prstGeom prst="wedgeRoundRectCallout">
            <a:avLst>
              <a:gd name="adj1" fmla="val -77784"/>
              <a:gd name="adj2" fmla="val -2426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Este é um arquivo de referência.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o explicativo retangular com cantos arredondados 6"/>
          <p:cNvSpPr/>
          <p:nvPr/>
        </p:nvSpPr>
        <p:spPr>
          <a:xfrm>
            <a:off x="4979618" y="4505328"/>
            <a:ext cx="2664296" cy="936104"/>
          </a:xfrm>
          <a:prstGeom prst="wedgeRoundRectCallout">
            <a:avLst>
              <a:gd name="adj1" fmla="val 63920"/>
              <a:gd name="adj2" fmla="val -200710"/>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Na página inicial, encontre o tile “SDV – Notas Calculadas”.</a:t>
            </a:r>
          </a:p>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Baixe o relatório.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393942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827584" y="2060848"/>
            <a:ext cx="7488832" cy="3733875"/>
          </a:xfrm>
        </p:spPr>
        <p:txBody>
          <a:bodyPr/>
          <a:lstStyle/>
          <a:p>
            <a:pPr marL="0" indent="0">
              <a:buNone/>
            </a:pPr>
            <a:r>
              <a:rPr lang="pt-BR" sz="2400" dirty="0" smtClean="0"/>
              <a:t>Para iniciar o Ciclo de Avaliação, o primeiro passo seria a distribuição dos formulários de “Metas e Desempenho na Função” e de “Agilidade de Aprendizagem”. </a:t>
            </a:r>
          </a:p>
          <a:p>
            <a:pPr marL="0" indent="0">
              <a:buNone/>
            </a:pPr>
            <a:r>
              <a:rPr lang="pt-BR" sz="2400" dirty="0" smtClean="0"/>
              <a:t>Mas antes há 2 pré-requisitos que precisam ser realizados:</a:t>
            </a:r>
          </a:p>
          <a:p>
            <a:r>
              <a:rPr lang="pt-BR" sz="2400" dirty="0" smtClean="0"/>
              <a:t>O primeiro é importar para o sistema os atingimentos da Metas Individuais de 2013 e 2014.</a:t>
            </a:r>
          </a:p>
          <a:p>
            <a:pPr marL="0" indent="0" algn="ctr">
              <a:buNone/>
            </a:pPr>
            <a:r>
              <a:rPr lang="pt-BR" dirty="0" smtClean="0"/>
              <a:t>Como fazer isso?</a:t>
            </a:r>
            <a:endParaRPr lang="pt-BR" dirty="0"/>
          </a:p>
        </p:txBody>
      </p:sp>
      <p:sp>
        <p:nvSpPr>
          <p:cNvPr id="3" name="Elipse 2"/>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spTree>
    <p:extLst>
      <p:ext uri="{BB962C8B-B14F-4D97-AF65-F5344CB8AC3E}">
        <p14:creationId xmlns:p14="http://schemas.microsoft.com/office/powerpoint/2010/main" val="126210546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181309" y="1268760"/>
            <a:ext cx="8783179" cy="4691236"/>
          </a:xfrm>
          <a:prstGeom prst="rect">
            <a:avLst/>
          </a:prstGeom>
        </p:spPr>
      </p:pic>
      <p:sp>
        <p:nvSpPr>
          <p:cNvPr id="5" name="Texto explicativo retangular com cantos arredondados 4"/>
          <p:cNvSpPr/>
          <p:nvPr/>
        </p:nvSpPr>
        <p:spPr>
          <a:xfrm>
            <a:off x="1043608" y="3074318"/>
            <a:ext cx="2952328" cy="1080120"/>
          </a:xfrm>
          <a:prstGeom prst="wedgeRoundRectCallout">
            <a:avLst>
              <a:gd name="adj1" fmla="val -37383"/>
              <a:gd name="adj2" fmla="val -8507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em “Update” apenas para forçar a atualização das planilhas. Este botão está na planilha “Formulário”.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as </a:t>
            </a:r>
            <a:r>
              <a:rPr lang="en-US" dirty="0" err="1" smtClean="0"/>
              <a:t>notas</a:t>
            </a:r>
            <a:r>
              <a:rPr lang="en-US" dirty="0" smtClean="0"/>
              <a:t> </a:t>
            </a:r>
            <a:r>
              <a:rPr lang="en-US" dirty="0" err="1" smtClean="0"/>
              <a:t>calculadas</a:t>
            </a:r>
            <a:endParaRPr lang="en-US" dirty="0"/>
          </a:p>
        </p:txBody>
      </p:sp>
    </p:spTree>
    <p:extLst>
      <p:ext uri="{BB962C8B-B14F-4D97-AF65-F5344CB8AC3E}">
        <p14:creationId xmlns:p14="http://schemas.microsoft.com/office/powerpoint/2010/main" val="408606513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755576" y="980728"/>
            <a:ext cx="7191375" cy="5553075"/>
          </a:xfrm>
          <a:prstGeom prst="rect">
            <a:avLst/>
          </a:prstGeom>
        </p:spPr>
      </p:pic>
      <p:sp>
        <p:nvSpPr>
          <p:cNvPr id="4" name="Texto explicativo retangular com cantos arredondados 3"/>
          <p:cNvSpPr/>
          <p:nvPr/>
        </p:nvSpPr>
        <p:spPr>
          <a:xfrm>
            <a:off x="3419872" y="3217205"/>
            <a:ext cx="2952328" cy="1080120"/>
          </a:xfrm>
          <a:prstGeom prst="wedgeRoundRectCallout">
            <a:avLst>
              <a:gd name="adj1" fmla="val 17145"/>
              <a:gd name="adj2" fmla="val 22255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Esta planilha contém as notas dos colaboradores para os eixos X e Y. Exporte esta planilha como um arquivo .CSV.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Ex</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eixos.csv.</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as </a:t>
            </a:r>
            <a:r>
              <a:rPr lang="en-US" dirty="0" err="1" smtClean="0"/>
              <a:t>notas</a:t>
            </a:r>
            <a:r>
              <a:rPr lang="en-US" dirty="0" smtClean="0"/>
              <a:t> </a:t>
            </a:r>
            <a:r>
              <a:rPr lang="en-US" dirty="0" err="1" smtClean="0"/>
              <a:t>calculadas</a:t>
            </a:r>
            <a:endParaRPr lang="en-US" dirty="0"/>
          </a:p>
        </p:txBody>
      </p:sp>
    </p:spTree>
    <p:extLst>
      <p:ext uri="{BB962C8B-B14F-4D97-AF65-F5344CB8AC3E}">
        <p14:creationId xmlns:p14="http://schemas.microsoft.com/office/powerpoint/2010/main" val="40278671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899592" y="1052736"/>
            <a:ext cx="7162800" cy="5505450"/>
          </a:xfrm>
          <a:prstGeom prst="rect">
            <a:avLst/>
          </a:prstGeom>
        </p:spPr>
      </p:pic>
      <p:sp>
        <p:nvSpPr>
          <p:cNvPr id="4" name="Texto explicativo retangular com cantos arredondados 3"/>
          <p:cNvSpPr/>
          <p:nvPr/>
        </p:nvSpPr>
        <p:spPr>
          <a:xfrm>
            <a:off x="3635896" y="4077072"/>
            <a:ext cx="2952328" cy="1080120"/>
          </a:xfrm>
          <a:prstGeom prst="wedgeRoundRectCallout">
            <a:avLst>
              <a:gd name="adj1" fmla="val 50735"/>
              <a:gd name="adj2" fmla="val 14385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Esta planilha contém as notas dos colaboradores para o processo de Calibração. Exporte esta planilha como um arquivo .CSV.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Ex</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calibração.csv.</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as </a:t>
            </a:r>
            <a:r>
              <a:rPr lang="en-US" dirty="0" err="1" smtClean="0"/>
              <a:t>notas</a:t>
            </a:r>
            <a:r>
              <a:rPr lang="en-US" dirty="0" smtClean="0"/>
              <a:t> </a:t>
            </a:r>
            <a:r>
              <a:rPr lang="en-US" dirty="0" err="1" smtClean="0"/>
              <a:t>calculadas</a:t>
            </a:r>
            <a:endParaRPr lang="en-US" dirty="0"/>
          </a:p>
        </p:txBody>
      </p:sp>
    </p:spTree>
    <p:extLst>
      <p:ext uri="{BB962C8B-B14F-4D97-AF65-F5344CB8AC3E}">
        <p14:creationId xmlns:p14="http://schemas.microsoft.com/office/powerpoint/2010/main" val="21433399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539552" y="1124744"/>
            <a:ext cx="7820025" cy="5257800"/>
          </a:xfrm>
          <a:prstGeom prst="rect">
            <a:avLst/>
          </a:prstGeom>
        </p:spPr>
      </p:pic>
      <p:sp>
        <p:nvSpPr>
          <p:cNvPr id="4" name="Texto explicativo retangular com cantos arredondados 3"/>
          <p:cNvSpPr/>
          <p:nvPr/>
        </p:nvSpPr>
        <p:spPr>
          <a:xfrm>
            <a:off x="3707904" y="2673524"/>
            <a:ext cx="2952328" cy="1080120"/>
          </a:xfrm>
          <a:prstGeom prst="wedgeRoundRectCallout">
            <a:avLst>
              <a:gd name="adj1" fmla="val 51171"/>
              <a:gd name="adj2" fmla="val 16174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Para importar o primeiro arquivo contendo os eixos, clique em “Importar Colaborador”.</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as </a:t>
            </a:r>
            <a:r>
              <a:rPr lang="en-US" dirty="0" err="1" smtClean="0"/>
              <a:t>notas</a:t>
            </a:r>
            <a:r>
              <a:rPr lang="en-US" dirty="0" smtClean="0"/>
              <a:t> </a:t>
            </a:r>
            <a:r>
              <a:rPr lang="en-US" dirty="0" err="1" smtClean="0"/>
              <a:t>calculadas</a:t>
            </a:r>
            <a:endParaRPr lang="en-US" dirty="0"/>
          </a:p>
        </p:txBody>
      </p:sp>
    </p:spTree>
    <p:extLst>
      <p:ext uri="{BB962C8B-B14F-4D97-AF65-F5344CB8AC3E}">
        <p14:creationId xmlns:p14="http://schemas.microsoft.com/office/powerpoint/2010/main" val="40976821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p:cNvPicPr>
            <a:picLocks noChangeAspect="1"/>
          </p:cNvPicPr>
          <p:nvPr/>
        </p:nvPicPr>
        <p:blipFill>
          <a:blip r:embed="rId2"/>
          <a:stretch>
            <a:fillRect/>
          </a:stretch>
        </p:blipFill>
        <p:spPr>
          <a:xfrm>
            <a:off x="602307" y="1268760"/>
            <a:ext cx="7858125" cy="4905375"/>
          </a:xfrm>
          <a:prstGeom prst="rect">
            <a:avLst/>
          </a:prstGeom>
        </p:spPr>
      </p:pic>
      <p:sp>
        <p:nvSpPr>
          <p:cNvPr id="4" name="Texto explicativo retangular com cantos arredondados 3"/>
          <p:cNvSpPr/>
          <p:nvPr/>
        </p:nvSpPr>
        <p:spPr>
          <a:xfrm>
            <a:off x="3806331" y="2224916"/>
            <a:ext cx="2333573" cy="432048"/>
          </a:xfrm>
          <a:prstGeom prst="wedgeRoundRectCallout">
            <a:avLst>
              <a:gd name="adj1" fmla="val -72335"/>
              <a:gd name="adj2" fmla="val 99866"/>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Selecione o arquivo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csv</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o explicativo retangular com cantos arredondados 4"/>
          <p:cNvSpPr/>
          <p:nvPr/>
        </p:nvSpPr>
        <p:spPr>
          <a:xfrm>
            <a:off x="3976902" y="3894687"/>
            <a:ext cx="2558348" cy="432048"/>
          </a:xfrm>
          <a:prstGeom prst="wedgeRoundRectCallout">
            <a:avLst>
              <a:gd name="adj1" fmla="val -82926"/>
              <a:gd name="adj2" fmla="val 5866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Desmarque esta opção.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as </a:t>
            </a:r>
            <a:r>
              <a:rPr lang="en-US" dirty="0" err="1" smtClean="0"/>
              <a:t>notas</a:t>
            </a:r>
            <a:r>
              <a:rPr lang="en-US" dirty="0" smtClean="0"/>
              <a:t> </a:t>
            </a:r>
            <a:r>
              <a:rPr lang="en-US" dirty="0" err="1" smtClean="0"/>
              <a:t>calculadas</a:t>
            </a:r>
            <a:endParaRPr lang="en-US" dirty="0"/>
          </a:p>
        </p:txBody>
      </p:sp>
      <p:sp>
        <p:nvSpPr>
          <p:cNvPr id="9" name="Texto explicativo retangular com cantos arredondados 8"/>
          <p:cNvSpPr/>
          <p:nvPr/>
        </p:nvSpPr>
        <p:spPr>
          <a:xfrm>
            <a:off x="4355976" y="4903383"/>
            <a:ext cx="3240360" cy="1182417"/>
          </a:xfrm>
          <a:prstGeom prst="wedgeRoundRectCallout">
            <a:avLst>
              <a:gd name="adj1" fmla="val -79659"/>
              <a:gd name="adj2" fmla="val 426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sobre “Validar arquivo de importação” se desejar validar a estrutura do arquivo antes de importar ou em “Importar arquivo de usuário” para realizar a importação.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9946459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781050" y="1513681"/>
            <a:ext cx="7581900" cy="4219575"/>
          </a:xfrm>
          <a:prstGeom prst="rect">
            <a:avLst/>
          </a:prstGeom>
        </p:spPr>
      </p:pic>
      <p:sp>
        <p:nvSpPr>
          <p:cNvPr id="4" name="Texto explicativo retangular com cantos arredondados 3"/>
          <p:cNvSpPr/>
          <p:nvPr/>
        </p:nvSpPr>
        <p:spPr>
          <a:xfrm>
            <a:off x="2555776" y="2420888"/>
            <a:ext cx="3168352" cy="1080120"/>
          </a:xfrm>
          <a:prstGeom prst="wedgeRoundRectCallout">
            <a:avLst>
              <a:gd name="adj1" fmla="val 45571"/>
              <a:gd name="adj2" fmla="val 160479"/>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Para importar o segundo arquivo, contendo as notas para Calibração, clique em “Importar Informação Estendida de Usuário”.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as </a:t>
            </a:r>
            <a:r>
              <a:rPr lang="en-US" dirty="0" err="1" smtClean="0"/>
              <a:t>notas</a:t>
            </a:r>
            <a:r>
              <a:rPr lang="en-US" dirty="0" smtClean="0"/>
              <a:t> </a:t>
            </a:r>
            <a:r>
              <a:rPr lang="en-US" dirty="0" err="1" smtClean="0"/>
              <a:t>calculadas</a:t>
            </a:r>
            <a:endParaRPr lang="en-US" dirty="0"/>
          </a:p>
        </p:txBody>
      </p:sp>
    </p:spTree>
    <p:extLst>
      <p:ext uri="{BB962C8B-B14F-4D97-AF65-F5344CB8AC3E}">
        <p14:creationId xmlns:p14="http://schemas.microsoft.com/office/powerpoint/2010/main" val="168951935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a:blip r:embed="rId2"/>
          <a:stretch>
            <a:fillRect/>
          </a:stretch>
        </p:blipFill>
        <p:spPr>
          <a:xfrm>
            <a:off x="611560" y="1158651"/>
            <a:ext cx="7820025" cy="5276850"/>
          </a:xfrm>
          <a:prstGeom prst="rect">
            <a:avLst/>
          </a:prstGeom>
        </p:spPr>
      </p:pic>
      <p:sp>
        <p:nvSpPr>
          <p:cNvPr id="4" name="Texto explicativo retangular com cantos arredondados 3"/>
          <p:cNvSpPr/>
          <p:nvPr/>
        </p:nvSpPr>
        <p:spPr>
          <a:xfrm>
            <a:off x="5292079" y="3284985"/>
            <a:ext cx="3139505" cy="495082"/>
          </a:xfrm>
          <a:prstGeom prst="wedgeRoundRectCallout">
            <a:avLst>
              <a:gd name="adj1" fmla="val -142543"/>
              <a:gd name="adj2" fmla="val 17962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Selecione “Informação de Tendência”.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o explicativo retangular com cantos arredondados 4"/>
          <p:cNvSpPr/>
          <p:nvPr/>
        </p:nvSpPr>
        <p:spPr>
          <a:xfrm>
            <a:off x="3647248" y="2636912"/>
            <a:ext cx="2364912" cy="432048"/>
          </a:xfrm>
          <a:prstGeom prst="wedgeRoundRectCallout">
            <a:avLst>
              <a:gd name="adj1" fmla="val -67547"/>
              <a:gd name="adj2" fmla="val 15948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Selecione o arquivo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csv</a:t>
            </a: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a:t>
            </a:r>
          </a:p>
        </p:txBody>
      </p:sp>
      <p:sp>
        <p:nvSpPr>
          <p:cNvPr id="6" name="Texto explicativo retangular com cantos arredondados 5"/>
          <p:cNvSpPr/>
          <p:nvPr/>
        </p:nvSpPr>
        <p:spPr>
          <a:xfrm>
            <a:off x="5004048" y="4581127"/>
            <a:ext cx="3960440" cy="1854374"/>
          </a:xfrm>
          <a:prstGeom prst="wedgeRoundRectCallout">
            <a:avLst>
              <a:gd name="adj1" fmla="val -62174"/>
              <a:gd name="adj2" fmla="val -676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Caso esteja importando os dados de todos os usuários, selecione “Importar por recarga de todos...”. Esta opção removerá os dados anteriores durante a importação.</a:t>
            </a:r>
          </a:p>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 estiver importando dados de apenas alguns usuários, selecione “Importar por adição incremental de dados”. Isto manterá os dados existentes e incluirá os novos.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as </a:t>
            </a:r>
            <a:r>
              <a:rPr lang="en-US" dirty="0" err="1" smtClean="0"/>
              <a:t>notas</a:t>
            </a:r>
            <a:r>
              <a:rPr lang="en-US" dirty="0" smtClean="0"/>
              <a:t> </a:t>
            </a:r>
            <a:r>
              <a:rPr lang="en-US" dirty="0" err="1" smtClean="0"/>
              <a:t>calculadas</a:t>
            </a:r>
            <a:endParaRPr lang="en-US" dirty="0"/>
          </a:p>
        </p:txBody>
      </p:sp>
    </p:spTree>
    <p:extLst>
      <p:ext uri="{BB962C8B-B14F-4D97-AF65-F5344CB8AC3E}">
        <p14:creationId xmlns:p14="http://schemas.microsoft.com/office/powerpoint/2010/main" val="28952439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899592" y="2060849"/>
            <a:ext cx="7416824" cy="1296144"/>
          </a:xfrm>
        </p:spPr>
        <p:txBody>
          <a:bodyPr/>
          <a:lstStyle/>
          <a:p>
            <a:pPr marL="0" indent="0" algn="ctr">
              <a:buNone/>
            </a:pPr>
            <a:r>
              <a:rPr lang="pt-BR" sz="2400" b="1" dirty="0" smtClean="0"/>
              <a:t>ATENÇÃO!</a:t>
            </a:r>
          </a:p>
          <a:p>
            <a:pPr marL="0" indent="0">
              <a:buNone/>
            </a:pPr>
            <a:r>
              <a:rPr lang="pt-BR" sz="2400" b="1" dirty="0" smtClean="0"/>
              <a:t>Assegure que todas as notas calculadas estejam importadas para o sistema antes de disparar os formulários de Comitê.</a:t>
            </a:r>
          </a:p>
          <a:p>
            <a:pPr marL="0" indent="0">
              <a:buNone/>
            </a:pPr>
            <a:r>
              <a:rPr lang="pt-BR" sz="2400" b="1" dirty="0" smtClean="0"/>
              <a:t>Caso elas não estejam, isto não impedirá o processo de continuar mas o Gestor Avaliador não enxergará o Box Calculado na etapa de </a:t>
            </a:r>
            <a:r>
              <a:rPr lang="pt-BR" sz="2400" b="1" dirty="0" err="1" smtClean="0"/>
              <a:t>PreWork</a:t>
            </a:r>
            <a:r>
              <a:rPr lang="pt-BR" sz="2400" b="1" dirty="0" smtClean="0"/>
              <a:t> e o box não será plotado automaticamente quando iniciarmos a sessão de Calibração do colaborador.</a:t>
            </a:r>
            <a:endParaRPr lang="pt-BR" dirty="0"/>
          </a:p>
        </p:txBody>
      </p:sp>
      <p:sp>
        <p:nvSpPr>
          <p:cNvPr id="3" name="Elipse 2"/>
          <p:cNvSpPr/>
          <p:nvPr/>
        </p:nvSpPr>
        <p:spPr>
          <a:xfrm>
            <a:off x="4283968" y="1340768"/>
            <a:ext cx="576064" cy="54414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spTree>
    <p:extLst>
      <p:ext uri="{BB962C8B-B14F-4D97-AF65-F5344CB8AC3E}">
        <p14:creationId xmlns:p14="http://schemas.microsoft.com/office/powerpoint/2010/main" val="79608009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899592" y="2060849"/>
            <a:ext cx="7416824" cy="1296144"/>
          </a:xfrm>
        </p:spPr>
        <p:txBody>
          <a:bodyPr/>
          <a:lstStyle/>
          <a:p>
            <a:pPr marL="0" indent="0">
              <a:buNone/>
            </a:pPr>
            <a:r>
              <a:rPr lang="pt-BR" sz="2400" b="1" dirty="0" smtClean="0"/>
              <a:t>Agora que todas as notas calculadas foram importadas, podemos distribuir os formulários de Comitê?</a:t>
            </a:r>
            <a:endParaRPr lang="pt-BR" sz="2400" b="1" dirty="0"/>
          </a:p>
          <a:p>
            <a:pPr marL="0" indent="0">
              <a:buNone/>
            </a:pPr>
            <a:r>
              <a:rPr lang="pt-BR" sz="2400" dirty="0" smtClean="0"/>
              <a:t>Sim. Para fazer isso, utilize a funcionalidade “Criar Formulários” das Ferramentas Administrativas, como já vimos anteriormente.</a:t>
            </a:r>
            <a:endParaRPr lang="pt-BR" dirty="0"/>
          </a:p>
        </p:txBody>
      </p:sp>
      <p:sp>
        <p:nvSpPr>
          <p:cNvPr id="3" name="Elipse 2"/>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spTree>
    <p:extLst>
      <p:ext uri="{BB962C8B-B14F-4D97-AF65-F5344CB8AC3E}">
        <p14:creationId xmlns:p14="http://schemas.microsoft.com/office/powerpoint/2010/main" val="186903569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Linha</a:t>
            </a:r>
            <a:r>
              <a:rPr lang="en-US" dirty="0" smtClean="0"/>
              <a:t> do Tempo</a:t>
            </a:r>
            <a:endParaRPr lang="en-US" dirty="0"/>
          </a:p>
        </p:txBody>
      </p:sp>
      <p:sp>
        <p:nvSpPr>
          <p:cNvPr id="26" name="Elipse 25"/>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graphicFrame>
        <p:nvGraphicFramePr>
          <p:cNvPr id="10" name="Diagrama 9"/>
          <p:cNvGraphicFramePr/>
          <p:nvPr>
            <p:extLst/>
          </p:nvPr>
        </p:nvGraphicFramePr>
        <p:xfrm>
          <a:off x="1460184" y="3997176"/>
          <a:ext cx="2247720" cy="79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a 11"/>
          <p:cNvGraphicFramePr/>
          <p:nvPr>
            <p:extLst/>
          </p:nvPr>
        </p:nvGraphicFramePr>
        <p:xfrm>
          <a:off x="2934607" y="3147206"/>
          <a:ext cx="6196444" cy="1016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a 12"/>
          <p:cNvGraphicFramePr/>
          <p:nvPr>
            <p:extLst/>
          </p:nvPr>
        </p:nvGraphicFramePr>
        <p:xfrm>
          <a:off x="12948" y="2467457"/>
          <a:ext cx="3609538" cy="1016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Elipse 13"/>
          <p:cNvSpPr/>
          <p:nvPr/>
        </p:nvSpPr>
        <p:spPr>
          <a:xfrm>
            <a:off x="3906008" y="4225167"/>
            <a:ext cx="377960" cy="360040"/>
          </a:xfrm>
          <a:prstGeom prst="ellipse">
            <a:avLst/>
          </a:prstGeom>
          <a:solidFill>
            <a:schemeClr val="accent3">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pt-BR" sz="2800" dirty="0" smtClean="0">
                <a:latin typeface="Bauhaus 93" panose="04030905020B02020C02" pitchFamily="82" charset="0"/>
              </a:rPr>
              <a:t>*</a:t>
            </a:r>
            <a:endParaRPr lang="pt-BR" sz="2800" dirty="0">
              <a:latin typeface="Bauhaus 93" panose="04030905020B02020C02" pitchFamily="82" charset="0"/>
            </a:endParaRPr>
          </a:p>
        </p:txBody>
      </p:sp>
      <p:cxnSp>
        <p:nvCxnSpPr>
          <p:cNvPr id="15" name="Conector reto 14"/>
          <p:cNvCxnSpPr/>
          <p:nvPr/>
        </p:nvCxnSpPr>
        <p:spPr>
          <a:xfrm flipH="1">
            <a:off x="4094988" y="2532980"/>
            <a:ext cx="4218" cy="1692187"/>
          </a:xfrm>
          <a:prstGeom prst="line">
            <a:avLst/>
          </a:prstGeom>
          <a:ln>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a:xfrm flipH="1">
            <a:off x="4092879" y="4617133"/>
            <a:ext cx="4218" cy="1692187"/>
          </a:xfrm>
          <a:prstGeom prst="line">
            <a:avLst/>
          </a:prstGeom>
          <a:ln>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9238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Linha</a:t>
            </a:r>
            <a:r>
              <a:rPr lang="en-US" dirty="0" smtClean="0"/>
              <a:t> do Tempo</a:t>
            </a:r>
            <a:endParaRPr lang="en-US" dirty="0"/>
          </a:p>
        </p:txBody>
      </p:sp>
      <p:sp>
        <p:nvSpPr>
          <p:cNvPr id="26" name="Elipse 25"/>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graphicFrame>
        <p:nvGraphicFramePr>
          <p:cNvPr id="10" name="Diagrama 9"/>
          <p:cNvGraphicFramePr/>
          <p:nvPr>
            <p:extLst/>
          </p:nvPr>
        </p:nvGraphicFramePr>
        <p:xfrm>
          <a:off x="1460184" y="3997176"/>
          <a:ext cx="2247720" cy="79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a 11"/>
          <p:cNvGraphicFramePr/>
          <p:nvPr>
            <p:extLst/>
          </p:nvPr>
        </p:nvGraphicFramePr>
        <p:xfrm>
          <a:off x="2934607" y="3147206"/>
          <a:ext cx="6196444" cy="1016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a 12"/>
          <p:cNvGraphicFramePr/>
          <p:nvPr>
            <p:extLst/>
          </p:nvPr>
        </p:nvGraphicFramePr>
        <p:xfrm>
          <a:off x="12948" y="2467457"/>
          <a:ext cx="3609538" cy="1016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Elipse 13"/>
          <p:cNvSpPr/>
          <p:nvPr/>
        </p:nvSpPr>
        <p:spPr>
          <a:xfrm>
            <a:off x="179512" y="3433079"/>
            <a:ext cx="377960" cy="36004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sz="2800" dirty="0" smtClean="0">
                <a:latin typeface="Bauhaus 93" panose="04030905020B02020C02" pitchFamily="82" charset="0"/>
              </a:rPr>
              <a:t>*</a:t>
            </a:r>
            <a:endParaRPr lang="pt-BR" sz="2800" dirty="0">
              <a:latin typeface="Bauhaus 93" panose="04030905020B02020C02" pitchFamily="82" charset="0"/>
            </a:endParaRPr>
          </a:p>
        </p:txBody>
      </p:sp>
      <p:cxnSp>
        <p:nvCxnSpPr>
          <p:cNvPr id="15" name="Conector reto 14"/>
          <p:cNvCxnSpPr>
            <a:endCxn id="14" idx="0"/>
          </p:cNvCxnSpPr>
          <p:nvPr/>
        </p:nvCxnSpPr>
        <p:spPr>
          <a:xfrm flipH="1">
            <a:off x="368492" y="1740892"/>
            <a:ext cx="4218" cy="1692187"/>
          </a:xfrm>
          <a:prstGeom prst="line">
            <a:avLst/>
          </a:prstGeom>
          <a:ln>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a:xfrm flipH="1">
            <a:off x="366383" y="3825045"/>
            <a:ext cx="4218" cy="1692187"/>
          </a:xfrm>
          <a:prstGeom prst="line">
            <a:avLst/>
          </a:prstGeom>
          <a:ln>
            <a:solidFill>
              <a:schemeClr val="accent2"/>
            </a:solidFill>
            <a:prstDash val="lgDash"/>
          </a:ln>
        </p:spPr>
        <p:style>
          <a:lnRef idx="1">
            <a:schemeClr val="accent1"/>
          </a:lnRef>
          <a:fillRef idx="0">
            <a:schemeClr val="accent1"/>
          </a:fillRef>
          <a:effectRef idx="0">
            <a:schemeClr val="accent1"/>
          </a:effectRef>
          <a:fontRef idx="minor">
            <a:schemeClr val="tx1"/>
          </a:fontRef>
        </p:style>
      </p:cxnSp>
      <p:sp>
        <p:nvSpPr>
          <p:cNvPr id="17" name="CaixaDeTexto 16"/>
          <p:cNvSpPr txBox="1"/>
          <p:nvPr/>
        </p:nvSpPr>
        <p:spPr>
          <a:xfrm>
            <a:off x="405916" y="5023641"/>
            <a:ext cx="2869940" cy="646331"/>
          </a:xfrm>
          <a:prstGeom prst="rect">
            <a:avLst/>
          </a:prstGeom>
          <a:noFill/>
        </p:spPr>
        <p:txBody>
          <a:bodyPr wrap="square" rtlCol="0">
            <a:spAutoFit/>
          </a:bodyPr>
          <a:lstStyle/>
          <a:p>
            <a:r>
              <a:rPr lang="pt-BR" dirty="0" smtClean="0"/>
              <a:t>Não prontos para distribuir os formulários ainda.</a:t>
            </a:r>
            <a:endParaRPr lang="pt-BR" dirty="0"/>
          </a:p>
        </p:txBody>
      </p:sp>
    </p:spTree>
    <p:extLst>
      <p:ext uri="{BB962C8B-B14F-4D97-AF65-F5344CB8AC3E}">
        <p14:creationId xmlns:p14="http://schemas.microsoft.com/office/powerpoint/2010/main" val="1392600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899592" y="2060849"/>
            <a:ext cx="7416824" cy="1296144"/>
          </a:xfrm>
        </p:spPr>
        <p:txBody>
          <a:bodyPr/>
          <a:lstStyle/>
          <a:p>
            <a:pPr marL="0" indent="0">
              <a:buNone/>
            </a:pPr>
            <a:r>
              <a:rPr lang="pt-BR" sz="2400" dirty="0" smtClean="0"/>
              <a:t>A primeira etapa do formulário de Comitê é de responsabilidade do Gestor Avaliador. Quando o formulário é enviado para a próxima etapa, ele estará na etapa de Comitês, onde as sessões de Calibração acontecem.</a:t>
            </a:r>
          </a:p>
          <a:p>
            <a:pPr marL="0" indent="0" algn="ctr">
              <a:buNone/>
            </a:pPr>
            <a:r>
              <a:rPr lang="pt-BR" sz="2400" b="1" dirty="0" smtClean="0"/>
              <a:t>O que o Administrador deve fazer nesta etapa?</a:t>
            </a:r>
          </a:p>
          <a:p>
            <a:pPr marL="0" indent="0">
              <a:buNone/>
            </a:pPr>
            <a:r>
              <a:rPr lang="pt-BR" sz="2400" dirty="0" smtClean="0"/>
              <a:t>Administradores e </a:t>
            </a:r>
            <a:r>
              <a:rPr lang="pt-BR" sz="2400" dirty="0" err="1" smtClean="0"/>
              <a:t>BPs</a:t>
            </a:r>
            <a:r>
              <a:rPr lang="pt-BR" sz="2400" dirty="0" smtClean="0"/>
              <a:t> possuem permissão de acesso para gerenciarem as sessões de Calibração.</a:t>
            </a:r>
          </a:p>
          <a:p>
            <a:pPr marL="0" indent="0" algn="ctr">
              <a:buNone/>
            </a:pPr>
            <a:r>
              <a:rPr lang="pt-BR" dirty="0" smtClean="0"/>
              <a:t>Como fazer isso?</a:t>
            </a:r>
            <a:endParaRPr lang="pt-BR" dirty="0"/>
          </a:p>
          <a:p>
            <a:pPr marL="0" indent="0">
              <a:buNone/>
            </a:pPr>
            <a:endParaRPr lang="pt-BR" dirty="0"/>
          </a:p>
        </p:txBody>
      </p:sp>
      <p:sp>
        <p:nvSpPr>
          <p:cNvPr id="3" name="Elipse 2"/>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spTree>
    <p:extLst>
      <p:ext uri="{BB962C8B-B14F-4D97-AF65-F5344CB8AC3E}">
        <p14:creationId xmlns:p14="http://schemas.microsoft.com/office/powerpoint/2010/main" val="2223138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Linha</a:t>
            </a:r>
            <a:r>
              <a:rPr lang="en-US" dirty="0" smtClean="0"/>
              <a:t> do Tempo</a:t>
            </a:r>
            <a:endParaRPr lang="en-US" dirty="0"/>
          </a:p>
        </p:txBody>
      </p:sp>
      <p:sp>
        <p:nvSpPr>
          <p:cNvPr id="26" name="Elipse 25"/>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graphicFrame>
        <p:nvGraphicFramePr>
          <p:cNvPr id="10" name="Diagrama 9"/>
          <p:cNvGraphicFramePr/>
          <p:nvPr>
            <p:extLst/>
          </p:nvPr>
        </p:nvGraphicFramePr>
        <p:xfrm>
          <a:off x="1460184" y="3997176"/>
          <a:ext cx="2247720" cy="79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a 11"/>
          <p:cNvGraphicFramePr/>
          <p:nvPr>
            <p:extLst>
              <p:ext uri="{D42A27DB-BD31-4B8C-83A1-F6EECF244321}">
                <p14:modId xmlns:p14="http://schemas.microsoft.com/office/powerpoint/2010/main" val="299101693"/>
              </p:ext>
            </p:extLst>
          </p:nvPr>
        </p:nvGraphicFramePr>
        <p:xfrm>
          <a:off x="2934607" y="3147206"/>
          <a:ext cx="6196444" cy="1016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a 12"/>
          <p:cNvGraphicFramePr/>
          <p:nvPr>
            <p:extLst/>
          </p:nvPr>
        </p:nvGraphicFramePr>
        <p:xfrm>
          <a:off x="12948" y="2467457"/>
          <a:ext cx="3609538" cy="1016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Elipse 13"/>
          <p:cNvSpPr/>
          <p:nvPr/>
        </p:nvSpPr>
        <p:spPr>
          <a:xfrm>
            <a:off x="5202152" y="4225167"/>
            <a:ext cx="377960" cy="360040"/>
          </a:xfrm>
          <a:prstGeom prst="ellipse">
            <a:avLst/>
          </a:prstGeom>
          <a:solidFill>
            <a:schemeClr val="accent3">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pt-BR" sz="2800" dirty="0" smtClean="0">
                <a:latin typeface="Bauhaus 93" panose="04030905020B02020C02" pitchFamily="82" charset="0"/>
              </a:rPr>
              <a:t>*</a:t>
            </a:r>
            <a:endParaRPr lang="pt-BR" sz="2800" dirty="0">
              <a:latin typeface="Bauhaus 93" panose="04030905020B02020C02" pitchFamily="82" charset="0"/>
            </a:endParaRPr>
          </a:p>
        </p:txBody>
      </p:sp>
      <p:cxnSp>
        <p:nvCxnSpPr>
          <p:cNvPr id="15" name="Conector reto 14"/>
          <p:cNvCxnSpPr/>
          <p:nvPr/>
        </p:nvCxnSpPr>
        <p:spPr>
          <a:xfrm flipH="1">
            <a:off x="5391132" y="2532980"/>
            <a:ext cx="4218" cy="1692187"/>
          </a:xfrm>
          <a:prstGeom prst="line">
            <a:avLst/>
          </a:prstGeom>
          <a:ln>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a:xfrm flipH="1">
            <a:off x="5389023" y="4617133"/>
            <a:ext cx="4218" cy="1692187"/>
          </a:xfrm>
          <a:prstGeom prst="line">
            <a:avLst/>
          </a:prstGeom>
          <a:ln>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85192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179512" y="1269014"/>
            <a:ext cx="8723492" cy="4722144"/>
          </a:xfrm>
          <a:prstGeom prst="rect">
            <a:avLst/>
          </a:prstGeom>
        </p:spPr>
      </p:pic>
      <p:sp>
        <p:nvSpPr>
          <p:cNvPr id="5" name="Texto explicativo retangular com cantos arredondados 4"/>
          <p:cNvSpPr/>
          <p:nvPr/>
        </p:nvSpPr>
        <p:spPr>
          <a:xfrm>
            <a:off x="2771800" y="5542098"/>
            <a:ext cx="3240360" cy="911237"/>
          </a:xfrm>
          <a:prstGeom prst="wedgeRoundRectCallout">
            <a:avLst>
              <a:gd name="adj1" fmla="val -14674"/>
              <a:gd name="adj2" fmla="val -128490"/>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Dentro de “Ferramentas de Administração”, no </a:t>
            </a: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menu “Calibração”, clique na opção “Gerenciar sessões de Calibração”</a:t>
            </a:r>
          </a:p>
        </p:txBody>
      </p:sp>
      <p:sp>
        <p:nvSpPr>
          <p:cNvPr id="7"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Comitê</a:t>
            </a:r>
            <a:r>
              <a:rPr lang="en-US" dirty="0" smtClean="0"/>
              <a:t> - </a:t>
            </a:r>
            <a:r>
              <a:rPr lang="en-US" dirty="0" err="1" smtClean="0"/>
              <a:t>Sessão</a:t>
            </a:r>
            <a:r>
              <a:rPr lang="en-US" dirty="0" smtClean="0"/>
              <a:t> de </a:t>
            </a:r>
            <a:r>
              <a:rPr lang="en-US" dirty="0" err="1" smtClean="0"/>
              <a:t>Calibração</a:t>
            </a:r>
            <a:endParaRPr lang="en-US" dirty="0"/>
          </a:p>
        </p:txBody>
      </p:sp>
    </p:spTree>
    <p:extLst>
      <p:ext uri="{BB962C8B-B14F-4D97-AF65-F5344CB8AC3E}">
        <p14:creationId xmlns:p14="http://schemas.microsoft.com/office/powerpoint/2010/main" val="424969707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251520" y="1914561"/>
            <a:ext cx="8605464" cy="3343014"/>
          </a:xfrm>
          <a:prstGeom prst="rect">
            <a:avLst/>
          </a:prstGeom>
        </p:spPr>
      </p:pic>
      <p:sp>
        <p:nvSpPr>
          <p:cNvPr id="5" name="Texto explicativo retangular com cantos arredondados 4"/>
          <p:cNvSpPr/>
          <p:nvPr/>
        </p:nvSpPr>
        <p:spPr>
          <a:xfrm>
            <a:off x="683568" y="3717032"/>
            <a:ext cx="1224136" cy="432048"/>
          </a:xfrm>
          <a:prstGeom prst="wedgeRoundRectCallout">
            <a:avLst>
              <a:gd name="adj1" fmla="val -35094"/>
              <a:gd name="adj2" fmla="val -145864"/>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“Criar novo”</a:t>
            </a:r>
          </a:p>
        </p:txBody>
      </p:sp>
      <p:sp>
        <p:nvSpPr>
          <p:cNvPr id="6"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Comitê</a:t>
            </a:r>
            <a:r>
              <a:rPr lang="en-US" dirty="0" smtClean="0"/>
              <a:t> - </a:t>
            </a:r>
            <a:r>
              <a:rPr lang="en-US" dirty="0" err="1" smtClean="0"/>
              <a:t>Sessão</a:t>
            </a:r>
            <a:r>
              <a:rPr lang="en-US" dirty="0" smtClean="0"/>
              <a:t> de </a:t>
            </a:r>
            <a:r>
              <a:rPr lang="en-US" dirty="0" err="1" smtClean="0"/>
              <a:t>Calibração</a:t>
            </a:r>
            <a:endParaRPr lang="en-US" dirty="0"/>
          </a:p>
        </p:txBody>
      </p:sp>
    </p:spTree>
    <p:extLst>
      <p:ext uri="{BB962C8B-B14F-4D97-AF65-F5344CB8AC3E}">
        <p14:creationId xmlns:p14="http://schemas.microsoft.com/office/powerpoint/2010/main" val="79454454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2"/>
          <a:stretch>
            <a:fillRect/>
          </a:stretch>
        </p:blipFill>
        <p:spPr>
          <a:xfrm>
            <a:off x="251520" y="1243622"/>
            <a:ext cx="8640960" cy="4993690"/>
          </a:xfrm>
          <a:prstGeom prst="rect">
            <a:avLst/>
          </a:prstGeom>
        </p:spPr>
      </p:pic>
      <p:sp>
        <p:nvSpPr>
          <p:cNvPr id="5" name="Texto explicativo retangular com cantos arredondados 4"/>
          <p:cNvSpPr/>
          <p:nvPr/>
        </p:nvSpPr>
        <p:spPr>
          <a:xfrm>
            <a:off x="5096272" y="3719085"/>
            <a:ext cx="1543744" cy="718026"/>
          </a:xfrm>
          <a:prstGeom prst="wedgeRoundRectCallout">
            <a:avLst>
              <a:gd name="adj1" fmla="val -151392"/>
              <a:gd name="adj2" fmla="val -2312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Preencha os dados básicos da sessão</a:t>
            </a:r>
          </a:p>
        </p:txBody>
      </p:sp>
      <p:sp>
        <p:nvSpPr>
          <p:cNvPr id="6" name="Texto explicativo retangular com cantos arredondados 5"/>
          <p:cNvSpPr/>
          <p:nvPr/>
        </p:nvSpPr>
        <p:spPr>
          <a:xfrm>
            <a:off x="5868144" y="5236097"/>
            <a:ext cx="3185864" cy="1363307"/>
          </a:xfrm>
          <a:prstGeom prst="wedgeRoundRectCallout">
            <a:avLst>
              <a:gd name="adj1" fmla="val -135358"/>
              <a:gd name="adj2" fmla="val -57636"/>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Habilite essa opção caso queira que o sistema selecione automaticamente os participantes (diretos do responsável) e os </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colaboradores (diretos </a:t>
            </a: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dos participantes)</a:t>
            </a:r>
          </a:p>
        </p:txBody>
      </p:sp>
      <p:sp>
        <p:nvSpPr>
          <p:cNvPr id="7" name="Texto explicativo retangular com cantos arredondados 6"/>
          <p:cNvSpPr/>
          <p:nvPr/>
        </p:nvSpPr>
        <p:spPr>
          <a:xfrm>
            <a:off x="7126225" y="3394536"/>
            <a:ext cx="1933835" cy="754544"/>
          </a:xfrm>
          <a:prstGeom prst="wedgeRoundRectCallout">
            <a:avLst>
              <a:gd name="adj1" fmla="val -108003"/>
              <a:gd name="adj2" fmla="val -106384"/>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Após o preenchimento, clique em “Pessoas”</a:t>
            </a:r>
          </a:p>
        </p:txBody>
      </p:sp>
      <p:sp>
        <p:nvSpPr>
          <p:cNvPr id="10" name="Texto explicativo retangular com cantos arredondados 9"/>
          <p:cNvSpPr/>
          <p:nvPr/>
        </p:nvSpPr>
        <p:spPr>
          <a:xfrm>
            <a:off x="2555776" y="5935060"/>
            <a:ext cx="2952328" cy="718026"/>
          </a:xfrm>
          <a:prstGeom prst="wedgeRoundRectCallout">
            <a:avLst>
              <a:gd name="adj1" fmla="val -75571"/>
              <a:gd name="adj2" fmla="val -130742"/>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O Facilitador será o condutor da sessão, quem manuseará o sistema.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2"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Comitê</a:t>
            </a:r>
            <a:r>
              <a:rPr lang="en-US" dirty="0" smtClean="0"/>
              <a:t> - </a:t>
            </a:r>
            <a:r>
              <a:rPr lang="en-US" dirty="0" err="1" smtClean="0"/>
              <a:t>Sessão</a:t>
            </a:r>
            <a:r>
              <a:rPr lang="en-US" dirty="0" smtClean="0"/>
              <a:t> de </a:t>
            </a:r>
            <a:r>
              <a:rPr lang="en-US" dirty="0" err="1" smtClean="0"/>
              <a:t>Calibração</a:t>
            </a:r>
            <a:endParaRPr lang="en-US" dirty="0"/>
          </a:p>
        </p:txBody>
      </p:sp>
    </p:spTree>
    <p:extLst>
      <p:ext uri="{BB962C8B-B14F-4D97-AF65-F5344CB8AC3E}">
        <p14:creationId xmlns:p14="http://schemas.microsoft.com/office/powerpoint/2010/main" val="249692132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248668" y="1340768"/>
            <a:ext cx="8539160" cy="4945460"/>
          </a:xfrm>
          <a:prstGeom prst="rect">
            <a:avLst/>
          </a:prstGeom>
        </p:spPr>
      </p:pic>
      <p:sp>
        <p:nvSpPr>
          <p:cNvPr id="5" name="Texto explicativo retangular com cantos arredondados 4"/>
          <p:cNvSpPr/>
          <p:nvPr/>
        </p:nvSpPr>
        <p:spPr>
          <a:xfrm>
            <a:off x="3923928" y="5085184"/>
            <a:ext cx="2448272" cy="1201044"/>
          </a:xfrm>
          <a:prstGeom prst="wedgeRoundRectCallout">
            <a:avLst>
              <a:gd name="adj1" fmla="val -67043"/>
              <a:gd name="adj2" fmla="val -16736"/>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Caso queira selecionar pessoas individualmente, pesquise o funcionário desejado e em seguida clique em “Pesquisa” </a:t>
            </a:r>
          </a:p>
        </p:txBody>
      </p:sp>
      <p:sp>
        <p:nvSpPr>
          <p:cNvPr id="7"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Comitê</a:t>
            </a:r>
            <a:r>
              <a:rPr lang="en-US" dirty="0" smtClean="0"/>
              <a:t> - </a:t>
            </a:r>
            <a:r>
              <a:rPr lang="en-US" dirty="0" err="1" smtClean="0"/>
              <a:t>Sessão</a:t>
            </a:r>
            <a:r>
              <a:rPr lang="en-US" dirty="0" smtClean="0"/>
              <a:t> de </a:t>
            </a:r>
            <a:r>
              <a:rPr lang="en-US" dirty="0" err="1" smtClean="0"/>
              <a:t>Calibração</a:t>
            </a:r>
            <a:endParaRPr lang="en-US" dirty="0"/>
          </a:p>
        </p:txBody>
      </p:sp>
    </p:spTree>
    <p:extLst>
      <p:ext uri="{BB962C8B-B14F-4D97-AF65-F5344CB8AC3E}">
        <p14:creationId xmlns:p14="http://schemas.microsoft.com/office/powerpoint/2010/main" val="28306803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251520" y="1416460"/>
            <a:ext cx="8546416" cy="4722392"/>
          </a:xfrm>
          <a:prstGeom prst="rect">
            <a:avLst/>
          </a:prstGeom>
        </p:spPr>
      </p:pic>
      <p:sp>
        <p:nvSpPr>
          <p:cNvPr id="5" name="Texto explicativo retangular com cantos arredondados 4"/>
          <p:cNvSpPr/>
          <p:nvPr/>
        </p:nvSpPr>
        <p:spPr>
          <a:xfrm>
            <a:off x="2771800" y="1628800"/>
            <a:ext cx="3132348" cy="792088"/>
          </a:xfrm>
          <a:prstGeom prst="wedgeRoundRectCallout">
            <a:avLst>
              <a:gd name="adj1" fmla="val -12718"/>
              <a:gd name="adj2" fmla="val 16257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Selecione o funcionário desejado, e em “Ações”, selecione a categoria de participação dele nessa </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sessão.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o explicativo retangular com cantos arredondados 5"/>
          <p:cNvSpPr/>
          <p:nvPr/>
        </p:nvSpPr>
        <p:spPr>
          <a:xfrm>
            <a:off x="5004048" y="5013176"/>
            <a:ext cx="3168352" cy="864096"/>
          </a:xfrm>
          <a:prstGeom prst="wedgeRoundRectCallout">
            <a:avLst>
              <a:gd name="adj1" fmla="val -29703"/>
              <a:gd name="adj2" fmla="val -288284"/>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Após a definição dos Participantes e Colaboradores, clique </a:t>
            </a: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em “Validação</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Comitê</a:t>
            </a:r>
            <a:r>
              <a:rPr lang="en-US" dirty="0" smtClean="0"/>
              <a:t> - </a:t>
            </a:r>
            <a:r>
              <a:rPr lang="en-US" dirty="0" err="1" smtClean="0"/>
              <a:t>Sessão</a:t>
            </a:r>
            <a:r>
              <a:rPr lang="en-US" dirty="0" smtClean="0"/>
              <a:t> de </a:t>
            </a:r>
            <a:r>
              <a:rPr lang="en-US" dirty="0" err="1" smtClean="0"/>
              <a:t>Calibração</a:t>
            </a:r>
            <a:endParaRPr lang="en-US" dirty="0"/>
          </a:p>
        </p:txBody>
      </p:sp>
    </p:spTree>
    <p:extLst>
      <p:ext uri="{BB962C8B-B14F-4D97-AF65-F5344CB8AC3E}">
        <p14:creationId xmlns:p14="http://schemas.microsoft.com/office/powerpoint/2010/main" val="78055723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251520" y="1415678"/>
            <a:ext cx="8599800" cy="4473156"/>
          </a:xfrm>
          <a:prstGeom prst="rect">
            <a:avLst/>
          </a:prstGeom>
        </p:spPr>
      </p:pic>
      <p:sp>
        <p:nvSpPr>
          <p:cNvPr id="8"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Comitê</a:t>
            </a:r>
            <a:r>
              <a:rPr lang="en-US" dirty="0" smtClean="0"/>
              <a:t> - </a:t>
            </a:r>
            <a:r>
              <a:rPr lang="en-US" dirty="0" err="1" smtClean="0"/>
              <a:t>Sessão</a:t>
            </a:r>
            <a:r>
              <a:rPr lang="en-US" dirty="0" smtClean="0"/>
              <a:t> de </a:t>
            </a:r>
            <a:r>
              <a:rPr lang="en-US" dirty="0" err="1" smtClean="0"/>
              <a:t>Calibração</a:t>
            </a:r>
            <a:endParaRPr lang="en-US" dirty="0"/>
          </a:p>
        </p:txBody>
      </p:sp>
      <p:sp>
        <p:nvSpPr>
          <p:cNvPr id="7" name="Texto explicativo retangular com cantos arredondados 6"/>
          <p:cNvSpPr/>
          <p:nvPr/>
        </p:nvSpPr>
        <p:spPr>
          <a:xfrm>
            <a:off x="1661270" y="1127646"/>
            <a:ext cx="1830610" cy="576064"/>
          </a:xfrm>
          <a:prstGeom prst="wedgeRoundRectCallout">
            <a:avLst>
              <a:gd name="adj1" fmla="val -97141"/>
              <a:gd name="adj2" fmla="val 14924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em “Salvar” primeiro.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o explicativo retangular com cantos arredondados 8"/>
          <p:cNvSpPr/>
          <p:nvPr/>
        </p:nvSpPr>
        <p:spPr>
          <a:xfrm>
            <a:off x="2996575" y="3592512"/>
            <a:ext cx="4680520" cy="1487438"/>
          </a:xfrm>
          <a:prstGeom prst="wedgeRoundRectCallout">
            <a:avLst>
              <a:gd name="adj1" fmla="val -53069"/>
              <a:gd name="adj2" fmla="val -120014"/>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 depois clique em “Ativar”. Uma validação será ativada para analisar potenciais problemas na sessão como, por exemplo, Colaboradores que estão em mais de uma sessão de Calibração. Se tudo estiver correto, a sessão estará pronta para ser iniciada.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1906625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899592" y="2060849"/>
            <a:ext cx="7416824" cy="1296144"/>
          </a:xfrm>
        </p:spPr>
        <p:txBody>
          <a:bodyPr/>
          <a:lstStyle/>
          <a:p>
            <a:pPr marL="0" indent="0">
              <a:buNone/>
            </a:pPr>
            <a:r>
              <a:rPr lang="pt-BR" sz="2400" dirty="0" smtClean="0"/>
              <a:t>Durante as sessões de Calibração, é possível nomear os colaboradores como sucessores às posições chave.</a:t>
            </a:r>
          </a:p>
          <a:p>
            <a:pPr marL="0" indent="0">
              <a:buNone/>
            </a:pPr>
            <a:r>
              <a:rPr lang="pt-BR" sz="2400" dirty="0" smtClean="0"/>
              <a:t>Porém, novas posições podem ser definidas durante o processo e devem ser incluídas ao Organograma de Sucessão.</a:t>
            </a:r>
          </a:p>
          <a:p>
            <a:pPr marL="0" indent="0">
              <a:buNone/>
            </a:pPr>
            <a:r>
              <a:rPr lang="pt-BR" sz="2400" dirty="0" smtClean="0"/>
              <a:t>Isto pode ser feito de duas maneiras:</a:t>
            </a:r>
          </a:p>
          <a:p>
            <a:r>
              <a:rPr lang="pt-BR" sz="2400" dirty="0" smtClean="0"/>
              <a:t>Exportando/Importando o arquivo de posições chave;</a:t>
            </a:r>
          </a:p>
          <a:p>
            <a:r>
              <a:rPr lang="pt-BR" sz="2400" dirty="0" smtClean="0"/>
              <a:t>Editando o Organograma de Sucessão diretamente.</a:t>
            </a:r>
            <a:endParaRPr lang="pt-BR" sz="2400" dirty="0"/>
          </a:p>
          <a:p>
            <a:pPr marL="0" indent="0" algn="ctr">
              <a:buNone/>
            </a:pPr>
            <a:r>
              <a:rPr lang="pt-BR" dirty="0" smtClean="0"/>
              <a:t>Como fazer isso?</a:t>
            </a:r>
            <a:endParaRPr lang="pt-BR" dirty="0"/>
          </a:p>
          <a:p>
            <a:pPr marL="0" indent="0">
              <a:buNone/>
            </a:pPr>
            <a:endParaRPr lang="pt-BR" dirty="0"/>
          </a:p>
        </p:txBody>
      </p:sp>
      <p:sp>
        <p:nvSpPr>
          <p:cNvPr id="3" name="Elipse 2"/>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spTree>
    <p:extLst>
      <p:ext uri="{BB962C8B-B14F-4D97-AF65-F5344CB8AC3E}">
        <p14:creationId xmlns:p14="http://schemas.microsoft.com/office/powerpoint/2010/main" val="1518249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251520" y="1227569"/>
            <a:ext cx="8640960" cy="4402862"/>
          </a:xfrm>
          <a:prstGeom prst="rect">
            <a:avLst/>
          </a:prstGeom>
        </p:spPr>
      </p:pic>
      <p:sp>
        <p:nvSpPr>
          <p:cNvPr id="3" name="Texto explicativo retangular com cantos arredondados 2"/>
          <p:cNvSpPr/>
          <p:nvPr/>
        </p:nvSpPr>
        <p:spPr>
          <a:xfrm>
            <a:off x="1619672" y="5200620"/>
            <a:ext cx="3600400" cy="1180708"/>
          </a:xfrm>
          <a:prstGeom prst="wedgeRoundRectCallout">
            <a:avLst>
              <a:gd name="adj1" fmla="val 78888"/>
              <a:gd name="adj2" fmla="val -144291"/>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Antes de começar, vá até “Exportar cargos”. Será útil baixar um arquivo com todas as posições já existentes no modelo que precisa para a importação.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6" y="260648"/>
            <a:ext cx="6984776"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Editando</a:t>
            </a:r>
            <a:r>
              <a:rPr lang="en-US" dirty="0" smtClean="0"/>
              <a:t> o </a:t>
            </a:r>
            <a:r>
              <a:rPr lang="en-US" dirty="0" err="1" smtClean="0"/>
              <a:t>Organograma</a:t>
            </a:r>
            <a:r>
              <a:rPr lang="en-US" dirty="0" smtClean="0"/>
              <a:t> de </a:t>
            </a:r>
            <a:r>
              <a:rPr lang="en-US" dirty="0" err="1" smtClean="0"/>
              <a:t>Sucessão</a:t>
            </a:r>
            <a:r>
              <a:rPr lang="en-US" dirty="0" smtClean="0"/>
              <a:t> </a:t>
            </a:r>
            <a:r>
              <a:rPr lang="en-US" dirty="0" err="1" smtClean="0"/>
              <a:t>por</a:t>
            </a:r>
            <a:r>
              <a:rPr lang="en-US" dirty="0" smtClean="0"/>
              <a:t> </a:t>
            </a:r>
            <a:r>
              <a:rPr lang="en-US" dirty="0" err="1" smtClean="0"/>
              <a:t>Importação</a:t>
            </a:r>
            <a:endParaRPr lang="en-US" dirty="0"/>
          </a:p>
        </p:txBody>
      </p:sp>
    </p:spTree>
    <p:extLst>
      <p:ext uri="{BB962C8B-B14F-4D97-AF65-F5344CB8AC3E}">
        <p14:creationId xmlns:p14="http://schemas.microsoft.com/office/powerpoint/2010/main" val="31100044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80962" y="1226021"/>
            <a:ext cx="8982075" cy="4867275"/>
          </a:xfrm>
          <a:prstGeom prst="rect">
            <a:avLst/>
          </a:prstGeom>
        </p:spPr>
      </p:pic>
      <p:sp>
        <p:nvSpPr>
          <p:cNvPr id="4" name="Texto explicativo retangular com cantos arredondados 3"/>
          <p:cNvSpPr/>
          <p:nvPr/>
        </p:nvSpPr>
        <p:spPr>
          <a:xfrm>
            <a:off x="4860032" y="2276872"/>
            <a:ext cx="3600400" cy="648072"/>
          </a:xfrm>
          <a:prstGeom prst="wedgeRoundRectCallout">
            <a:avLst>
              <a:gd name="adj1" fmla="val -57303"/>
              <a:gd name="adj2" fmla="val 119889"/>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Em Ferramentas de Administração, procure por “Importação de Metas Beta”.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Espaço Reservado para Conteúdo 2"/>
          <p:cNvSpPr>
            <a:spLocks noGrp="1"/>
          </p:cNvSpPr>
          <p:nvPr/>
        </p:nvSpPr>
        <p:spPr bwMode="gray">
          <a:xfrm>
            <a:off x="395535" y="260648"/>
            <a:ext cx="5600105"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a:t>
            </a:r>
            <a:r>
              <a:rPr lang="en-US" dirty="0" err="1" smtClean="0"/>
              <a:t>Resultado</a:t>
            </a:r>
            <a:r>
              <a:rPr lang="en-US" dirty="0" smtClean="0"/>
              <a:t> de </a:t>
            </a:r>
            <a:r>
              <a:rPr lang="en-US" dirty="0" err="1" smtClean="0"/>
              <a:t>Metas</a:t>
            </a:r>
            <a:endParaRPr lang="en-US" dirty="0"/>
          </a:p>
        </p:txBody>
      </p:sp>
    </p:spTree>
    <p:extLst>
      <p:ext uri="{BB962C8B-B14F-4D97-AF65-F5344CB8AC3E}">
        <p14:creationId xmlns:p14="http://schemas.microsoft.com/office/powerpoint/2010/main" val="320673637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stretch>
            <a:fillRect/>
          </a:stretch>
        </p:blipFill>
        <p:spPr>
          <a:xfrm>
            <a:off x="1071562" y="2071861"/>
            <a:ext cx="7000875" cy="2581275"/>
          </a:xfrm>
          <a:prstGeom prst="rect">
            <a:avLst/>
          </a:prstGeom>
        </p:spPr>
      </p:pic>
      <p:sp>
        <p:nvSpPr>
          <p:cNvPr id="4" name="Texto explicativo retangular com cantos arredondados 3"/>
          <p:cNvSpPr/>
          <p:nvPr/>
        </p:nvSpPr>
        <p:spPr>
          <a:xfrm>
            <a:off x="5004048" y="4264516"/>
            <a:ext cx="3600400" cy="460628"/>
          </a:xfrm>
          <a:prstGeom prst="wedgeRoundRectCallout">
            <a:avLst>
              <a:gd name="adj1" fmla="val -90666"/>
              <a:gd name="adj2" fmla="val -494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em “Exportar Cargos”.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6" name="Objeto 5"/>
          <p:cNvGraphicFramePr>
            <a:graphicFrameLocks noChangeAspect="1"/>
          </p:cNvGraphicFramePr>
          <p:nvPr>
            <p:extLst/>
          </p:nvPr>
        </p:nvGraphicFramePr>
        <p:xfrm>
          <a:off x="1043608" y="4941168"/>
          <a:ext cx="914400" cy="771525"/>
        </p:xfrm>
        <a:graphic>
          <a:graphicData uri="http://schemas.openxmlformats.org/presentationml/2006/ole">
            <mc:AlternateContent xmlns:mc="http://schemas.openxmlformats.org/markup-compatibility/2006">
              <mc:Choice xmlns:v="urn:schemas-microsoft-com:vml" Requires="v">
                <p:oleObj spid="_x0000_s3099" name="Planilha" showAsIcon="1" r:id="rId5" imgW="914400" imgH="771480" progId="Excel.Sheet.12">
                  <p:embed/>
                </p:oleObj>
              </mc:Choice>
              <mc:Fallback>
                <p:oleObj name="Planilha" showAsIcon="1" r:id="rId5" imgW="914400" imgH="771480" progId="Excel.Sheet.12">
                  <p:embed/>
                  <p:pic>
                    <p:nvPicPr>
                      <p:cNvPr id="0" name=""/>
                      <p:cNvPicPr/>
                      <p:nvPr/>
                    </p:nvPicPr>
                    <p:blipFill>
                      <a:blip r:embed="rId6"/>
                      <a:stretch>
                        <a:fillRect/>
                      </a:stretch>
                    </p:blipFill>
                    <p:spPr>
                      <a:xfrm>
                        <a:off x="1043608" y="4941168"/>
                        <a:ext cx="914400" cy="771525"/>
                      </a:xfrm>
                      <a:prstGeom prst="rect">
                        <a:avLst/>
                      </a:prstGeom>
                    </p:spPr>
                  </p:pic>
                </p:oleObj>
              </mc:Fallback>
            </mc:AlternateContent>
          </a:graphicData>
        </a:graphic>
      </p:graphicFrame>
      <p:sp>
        <p:nvSpPr>
          <p:cNvPr id="7" name="Texto explicativo retangular com cantos arredondados 6"/>
          <p:cNvSpPr/>
          <p:nvPr/>
        </p:nvSpPr>
        <p:spPr>
          <a:xfrm>
            <a:off x="2627784" y="5110679"/>
            <a:ext cx="2135809" cy="576065"/>
          </a:xfrm>
          <a:prstGeom prst="wedgeRoundRectCallout">
            <a:avLst>
              <a:gd name="adj1" fmla="val -77784"/>
              <a:gd name="adj2" fmla="val -2426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Este é um arquivo para referência.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Espaço Reservado para Conteúdo 2"/>
          <p:cNvSpPr>
            <a:spLocks noGrp="1"/>
          </p:cNvSpPr>
          <p:nvPr/>
        </p:nvSpPr>
        <p:spPr bwMode="gray">
          <a:xfrm>
            <a:off x="395536" y="260648"/>
            <a:ext cx="6984776"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Editando</a:t>
            </a:r>
            <a:r>
              <a:rPr lang="en-US" dirty="0" smtClean="0"/>
              <a:t> o </a:t>
            </a:r>
            <a:r>
              <a:rPr lang="en-US" dirty="0" err="1" smtClean="0"/>
              <a:t>Organograma</a:t>
            </a:r>
            <a:r>
              <a:rPr lang="en-US" dirty="0" smtClean="0"/>
              <a:t> de </a:t>
            </a:r>
            <a:r>
              <a:rPr lang="en-US" dirty="0" err="1" smtClean="0"/>
              <a:t>Sucessão</a:t>
            </a:r>
            <a:r>
              <a:rPr lang="en-US" dirty="0" smtClean="0"/>
              <a:t> </a:t>
            </a:r>
            <a:r>
              <a:rPr lang="en-US" dirty="0" err="1" smtClean="0"/>
              <a:t>por</a:t>
            </a:r>
            <a:r>
              <a:rPr lang="en-US" dirty="0" smtClean="0"/>
              <a:t> </a:t>
            </a:r>
            <a:r>
              <a:rPr lang="en-US" dirty="0" err="1" smtClean="0"/>
              <a:t>Importação</a:t>
            </a:r>
            <a:endParaRPr lang="en-US" dirty="0"/>
          </a:p>
        </p:txBody>
      </p:sp>
    </p:spTree>
    <p:extLst>
      <p:ext uri="{BB962C8B-B14F-4D97-AF65-F5344CB8AC3E}">
        <p14:creationId xmlns:p14="http://schemas.microsoft.com/office/powerpoint/2010/main" val="219658714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263234" y="1844824"/>
            <a:ext cx="8701254" cy="3312368"/>
          </a:xfrm>
          <a:prstGeom prst="rect">
            <a:avLst/>
          </a:prstGeom>
        </p:spPr>
      </p:pic>
      <p:sp>
        <p:nvSpPr>
          <p:cNvPr id="3" name="Texto explicativo retangular com cantos arredondados 2"/>
          <p:cNvSpPr/>
          <p:nvPr/>
        </p:nvSpPr>
        <p:spPr>
          <a:xfrm>
            <a:off x="216024" y="1024156"/>
            <a:ext cx="3635896" cy="712656"/>
          </a:xfrm>
          <a:prstGeom prst="wedgeRoundRectCallout">
            <a:avLst>
              <a:gd name="adj1" fmla="val 21656"/>
              <a:gd name="adj2" fmla="val -4066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Apenas as 7 primeiras colunas (de “MODEL” até “JOBCODE”) são obrigatórias para serem preenchidas.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o explicativo retangular com cantos arredondados 6"/>
          <p:cNvSpPr/>
          <p:nvPr/>
        </p:nvSpPr>
        <p:spPr>
          <a:xfrm>
            <a:off x="263234" y="5373216"/>
            <a:ext cx="1440160" cy="576065"/>
          </a:xfrm>
          <a:prstGeom prst="wedgeRoundRectCallout">
            <a:avLst>
              <a:gd name="adj1" fmla="val -23386"/>
              <a:gd name="adj2" fmla="val -8015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“MODEL” será sempre “1”.</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o explicativo retangular com cantos arredondados 7"/>
          <p:cNvSpPr/>
          <p:nvPr/>
        </p:nvSpPr>
        <p:spPr>
          <a:xfrm>
            <a:off x="1835696" y="5715792"/>
            <a:ext cx="2892607" cy="720079"/>
          </a:xfrm>
          <a:prstGeom prst="wedgeRoundRectCallout">
            <a:avLst>
              <a:gd name="adj1" fmla="val -42547"/>
              <a:gd name="adj2" fmla="val -15065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“USERID” pode estar em branco, uma vez que as posições não terão ocupantes no cargo.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o explicativo retangular com cantos arredondados 11"/>
          <p:cNvSpPr/>
          <p:nvPr/>
        </p:nvSpPr>
        <p:spPr>
          <a:xfrm>
            <a:off x="4853241" y="1016733"/>
            <a:ext cx="2749886" cy="720079"/>
          </a:xfrm>
          <a:prstGeom prst="wedgeRoundRectCallout">
            <a:avLst>
              <a:gd name="adj1" fmla="val -94064"/>
              <a:gd name="adj2" fmla="val 112260"/>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 linha “MASTER” não deve ser editada ou removida.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o explicativo retangular com cantos arredondados 12"/>
          <p:cNvSpPr/>
          <p:nvPr/>
        </p:nvSpPr>
        <p:spPr>
          <a:xfrm>
            <a:off x="5004048" y="5355753"/>
            <a:ext cx="2749886" cy="720079"/>
          </a:xfrm>
          <a:prstGeom prst="wedgeRoundRectCallout">
            <a:avLst>
              <a:gd name="adj1" fmla="val -122633"/>
              <a:gd name="adj2" fmla="val -114884"/>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“MANAGERPOS” é o “POSITIONCODE” da posição acima no Organograma.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Espaço Reservado para Conteúdo 2"/>
          <p:cNvSpPr>
            <a:spLocks noGrp="1"/>
          </p:cNvSpPr>
          <p:nvPr/>
        </p:nvSpPr>
        <p:spPr bwMode="gray">
          <a:xfrm>
            <a:off x="395536" y="260648"/>
            <a:ext cx="6984776"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Editando</a:t>
            </a:r>
            <a:r>
              <a:rPr lang="en-US" dirty="0" smtClean="0"/>
              <a:t> o </a:t>
            </a:r>
            <a:r>
              <a:rPr lang="en-US" dirty="0" err="1" smtClean="0"/>
              <a:t>Organograma</a:t>
            </a:r>
            <a:r>
              <a:rPr lang="en-US" dirty="0" smtClean="0"/>
              <a:t> de </a:t>
            </a:r>
            <a:r>
              <a:rPr lang="en-US" dirty="0" err="1" smtClean="0"/>
              <a:t>Sucessão</a:t>
            </a:r>
            <a:r>
              <a:rPr lang="en-US" dirty="0" smtClean="0"/>
              <a:t> </a:t>
            </a:r>
            <a:r>
              <a:rPr lang="en-US" dirty="0" err="1" smtClean="0"/>
              <a:t>por</a:t>
            </a:r>
            <a:r>
              <a:rPr lang="en-US" dirty="0" smtClean="0"/>
              <a:t> </a:t>
            </a:r>
            <a:r>
              <a:rPr lang="en-US" dirty="0" err="1" smtClean="0"/>
              <a:t>Importação</a:t>
            </a:r>
            <a:endParaRPr lang="en-US" dirty="0"/>
          </a:p>
        </p:txBody>
      </p:sp>
    </p:spTree>
    <p:extLst>
      <p:ext uri="{BB962C8B-B14F-4D97-AF65-F5344CB8AC3E}">
        <p14:creationId xmlns:p14="http://schemas.microsoft.com/office/powerpoint/2010/main" val="309105042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263234" y="1844824"/>
            <a:ext cx="8701254" cy="3312368"/>
          </a:xfrm>
          <a:prstGeom prst="rect">
            <a:avLst/>
          </a:prstGeom>
        </p:spPr>
      </p:pic>
      <p:sp>
        <p:nvSpPr>
          <p:cNvPr id="12" name="Texto explicativo retangular com cantos arredondados 11"/>
          <p:cNvSpPr/>
          <p:nvPr/>
        </p:nvSpPr>
        <p:spPr>
          <a:xfrm>
            <a:off x="6228184" y="5661248"/>
            <a:ext cx="2527071" cy="573432"/>
          </a:xfrm>
          <a:prstGeom prst="wedgeRoundRectCallout">
            <a:avLst>
              <a:gd name="adj1" fmla="val -22033"/>
              <a:gd name="adj2" fmla="val -13398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“Key Position” será “1” para SIM e “0” para NÃO.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Espaço Reservado para Conteúdo 2"/>
          <p:cNvSpPr>
            <a:spLocks noGrp="1"/>
          </p:cNvSpPr>
          <p:nvPr/>
        </p:nvSpPr>
        <p:spPr bwMode="gray">
          <a:xfrm>
            <a:off x="395536" y="260648"/>
            <a:ext cx="6984776"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Editando</a:t>
            </a:r>
            <a:r>
              <a:rPr lang="en-US" dirty="0" smtClean="0"/>
              <a:t> o </a:t>
            </a:r>
            <a:r>
              <a:rPr lang="en-US" dirty="0" err="1" smtClean="0"/>
              <a:t>Organograma</a:t>
            </a:r>
            <a:r>
              <a:rPr lang="en-US" dirty="0" smtClean="0"/>
              <a:t> de </a:t>
            </a:r>
            <a:r>
              <a:rPr lang="en-US" dirty="0" err="1" smtClean="0"/>
              <a:t>Sucessão</a:t>
            </a:r>
            <a:r>
              <a:rPr lang="en-US" dirty="0" smtClean="0"/>
              <a:t> </a:t>
            </a:r>
            <a:r>
              <a:rPr lang="en-US" dirty="0" err="1" smtClean="0"/>
              <a:t>por</a:t>
            </a:r>
            <a:r>
              <a:rPr lang="en-US" dirty="0" smtClean="0"/>
              <a:t> </a:t>
            </a:r>
            <a:r>
              <a:rPr lang="en-US" dirty="0" err="1" smtClean="0"/>
              <a:t>Importação</a:t>
            </a:r>
            <a:endParaRPr lang="en-US" dirty="0"/>
          </a:p>
        </p:txBody>
      </p:sp>
      <p:sp>
        <p:nvSpPr>
          <p:cNvPr id="8" name="Texto explicativo retangular com cantos arredondados 7"/>
          <p:cNvSpPr/>
          <p:nvPr/>
        </p:nvSpPr>
        <p:spPr>
          <a:xfrm>
            <a:off x="647564" y="3782348"/>
            <a:ext cx="3240360" cy="2749688"/>
          </a:xfrm>
          <a:prstGeom prst="wedgeRoundRectCallout">
            <a:avLst>
              <a:gd name="adj1" fmla="val 145495"/>
              <a:gd name="adj2" fmla="val -48745"/>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O campo “Código do Cargo” é muito importante: sempre use “SUC-VCBR-CORP” para o primeiro nível, o qual apenas o Corporativo terá poder de nomeação, e “SUC-VCBR-OUTROS” para todos as posições abaixo deste nível, para que os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BPs</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possam nomear para </a:t>
            </a:r>
            <a:r>
              <a:rPr lang="pt-BR" sz="1400" smtClean="0">
                <a:solidFill>
                  <a:schemeClr val="bg1"/>
                </a:solidFill>
                <a:latin typeface="Tahoma" panose="020B0604030504040204" pitchFamily="34" charset="0"/>
                <a:ea typeface="Tahoma" panose="020B0604030504040204" pitchFamily="34" charset="0"/>
                <a:cs typeface="Tahoma" panose="020B0604030504040204" pitchFamily="34" charset="0"/>
              </a:rPr>
              <a:t>estas posições abaixo </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que não do Corporativo. Para VCNA, altere para “SUC-VCNA-CORP” e assim por diante.</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4237566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251520" y="1227569"/>
            <a:ext cx="8640960" cy="4402862"/>
          </a:xfrm>
          <a:prstGeom prst="rect">
            <a:avLst/>
          </a:prstGeom>
        </p:spPr>
      </p:pic>
      <p:sp>
        <p:nvSpPr>
          <p:cNvPr id="3" name="Texto explicativo retangular com cantos arredondados 2"/>
          <p:cNvSpPr/>
          <p:nvPr/>
        </p:nvSpPr>
        <p:spPr>
          <a:xfrm>
            <a:off x="1475656" y="4987543"/>
            <a:ext cx="3600400" cy="889729"/>
          </a:xfrm>
          <a:prstGeom prst="wedgeRoundRectCallout">
            <a:avLst>
              <a:gd name="adj1" fmla="val 82107"/>
              <a:gd name="adj2" fmla="val -115472"/>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Salve o arquivo como .</a:t>
            </a:r>
            <a:r>
              <a:rPr lang="pt-BR" sz="1400" dirty="0" err="1">
                <a:solidFill>
                  <a:schemeClr val="bg1"/>
                </a:solidFill>
                <a:latin typeface="Tahoma" panose="020B0604030504040204" pitchFamily="34" charset="0"/>
                <a:ea typeface="Tahoma" panose="020B0604030504040204" pitchFamily="34" charset="0"/>
                <a:cs typeface="Tahoma" panose="020B0604030504040204" pitchFamily="34" charset="0"/>
              </a:rPr>
              <a:t>csv</a:t>
            </a: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 clique em “Importar cargos” em Ferramentas Administrativas.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6" y="260648"/>
            <a:ext cx="6984776"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Editando</a:t>
            </a:r>
            <a:r>
              <a:rPr lang="en-US" dirty="0" smtClean="0"/>
              <a:t> o </a:t>
            </a:r>
            <a:r>
              <a:rPr lang="en-US" dirty="0" err="1" smtClean="0"/>
              <a:t>Organograma</a:t>
            </a:r>
            <a:r>
              <a:rPr lang="en-US" dirty="0" smtClean="0"/>
              <a:t> de </a:t>
            </a:r>
            <a:r>
              <a:rPr lang="en-US" dirty="0" err="1" smtClean="0"/>
              <a:t>Sucessão</a:t>
            </a:r>
            <a:r>
              <a:rPr lang="en-US" dirty="0" smtClean="0"/>
              <a:t> </a:t>
            </a:r>
            <a:r>
              <a:rPr lang="en-US" dirty="0" err="1" smtClean="0"/>
              <a:t>por</a:t>
            </a:r>
            <a:r>
              <a:rPr lang="en-US" dirty="0" smtClean="0"/>
              <a:t> </a:t>
            </a:r>
            <a:r>
              <a:rPr lang="en-US" dirty="0" err="1" smtClean="0"/>
              <a:t>Importação</a:t>
            </a:r>
            <a:endParaRPr lang="en-US" dirty="0"/>
          </a:p>
        </p:txBody>
      </p:sp>
    </p:spTree>
    <p:extLst>
      <p:ext uri="{BB962C8B-B14F-4D97-AF65-F5344CB8AC3E}">
        <p14:creationId xmlns:p14="http://schemas.microsoft.com/office/powerpoint/2010/main" val="116281365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909637" y="2309812"/>
            <a:ext cx="7324725" cy="2238375"/>
          </a:xfrm>
          <a:prstGeom prst="rect">
            <a:avLst/>
          </a:prstGeom>
        </p:spPr>
      </p:pic>
      <p:sp>
        <p:nvSpPr>
          <p:cNvPr id="5" name="Texto explicativo retangular com cantos arredondados 4"/>
          <p:cNvSpPr/>
          <p:nvPr/>
        </p:nvSpPr>
        <p:spPr>
          <a:xfrm>
            <a:off x="4716016" y="2060848"/>
            <a:ext cx="2527071" cy="428983"/>
          </a:xfrm>
          <a:prstGeom prst="wedgeRoundRectCallout">
            <a:avLst>
              <a:gd name="adj1" fmla="val -98987"/>
              <a:gd name="adj2" fmla="val 39018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Selecione o arquivo.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o explicativo retangular com cantos arredondados 5"/>
          <p:cNvSpPr/>
          <p:nvPr/>
        </p:nvSpPr>
        <p:spPr>
          <a:xfrm>
            <a:off x="5076056" y="4542045"/>
            <a:ext cx="2527071" cy="471131"/>
          </a:xfrm>
          <a:prstGeom prst="wedgeRoundRectCallout">
            <a:avLst>
              <a:gd name="adj1" fmla="val -27128"/>
              <a:gd name="adj2" fmla="val -104799"/>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em “Importar cargos”.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Espaço Reservado para Conteúdo 2"/>
          <p:cNvSpPr>
            <a:spLocks noGrp="1"/>
          </p:cNvSpPr>
          <p:nvPr/>
        </p:nvSpPr>
        <p:spPr bwMode="gray">
          <a:xfrm>
            <a:off x="395536" y="260648"/>
            <a:ext cx="6984776"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Editando</a:t>
            </a:r>
            <a:r>
              <a:rPr lang="en-US" dirty="0" smtClean="0"/>
              <a:t> o </a:t>
            </a:r>
            <a:r>
              <a:rPr lang="en-US" dirty="0" err="1" smtClean="0"/>
              <a:t>Organograma</a:t>
            </a:r>
            <a:r>
              <a:rPr lang="en-US" dirty="0" smtClean="0"/>
              <a:t> de </a:t>
            </a:r>
            <a:r>
              <a:rPr lang="en-US" dirty="0" err="1" smtClean="0"/>
              <a:t>Sucessão</a:t>
            </a:r>
            <a:r>
              <a:rPr lang="en-US" dirty="0" smtClean="0"/>
              <a:t> </a:t>
            </a:r>
            <a:r>
              <a:rPr lang="en-US" dirty="0" err="1" smtClean="0"/>
              <a:t>por</a:t>
            </a:r>
            <a:r>
              <a:rPr lang="en-US" dirty="0" smtClean="0"/>
              <a:t> </a:t>
            </a:r>
            <a:r>
              <a:rPr lang="en-US" dirty="0" err="1" smtClean="0"/>
              <a:t>Importação</a:t>
            </a:r>
            <a:endParaRPr lang="en-US" dirty="0"/>
          </a:p>
        </p:txBody>
      </p:sp>
    </p:spTree>
    <p:extLst>
      <p:ext uri="{BB962C8B-B14F-4D97-AF65-F5344CB8AC3E}">
        <p14:creationId xmlns:p14="http://schemas.microsoft.com/office/powerpoint/2010/main" val="171782882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899592" y="2060849"/>
            <a:ext cx="7416824" cy="1296144"/>
          </a:xfrm>
        </p:spPr>
        <p:txBody>
          <a:bodyPr/>
          <a:lstStyle/>
          <a:p>
            <a:pPr marL="0" indent="0">
              <a:buNone/>
            </a:pPr>
            <a:r>
              <a:rPr lang="pt-BR" sz="2400" dirty="0" smtClean="0"/>
              <a:t>Para verificar se as posições foram importadas ou atualizadas corretamente, é possível usar o Organograma de Sucessão para isto.</a:t>
            </a:r>
            <a:endParaRPr lang="pt-BR" dirty="0"/>
          </a:p>
          <a:p>
            <a:pPr marL="0" indent="0">
              <a:buNone/>
            </a:pPr>
            <a:endParaRPr lang="pt-BR" dirty="0"/>
          </a:p>
        </p:txBody>
      </p:sp>
      <p:sp>
        <p:nvSpPr>
          <p:cNvPr id="3" name="Elipse 2"/>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pic>
        <p:nvPicPr>
          <p:cNvPr id="4" name="Imagem 3"/>
          <p:cNvPicPr>
            <a:picLocks noChangeAspect="1"/>
          </p:cNvPicPr>
          <p:nvPr/>
        </p:nvPicPr>
        <p:blipFill>
          <a:blip r:embed="rId2"/>
          <a:stretch>
            <a:fillRect/>
          </a:stretch>
        </p:blipFill>
        <p:spPr>
          <a:xfrm>
            <a:off x="3743908" y="2996952"/>
            <a:ext cx="1728192" cy="3230968"/>
          </a:xfrm>
          <a:prstGeom prst="rect">
            <a:avLst/>
          </a:prstGeom>
        </p:spPr>
      </p:pic>
    </p:spTree>
    <p:extLst>
      <p:ext uri="{BB962C8B-B14F-4D97-AF65-F5344CB8AC3E}">
        <p14:creationId xmlns:p14="http://schemas.microsoft.com/office/powerpoint/2010/main" val="26938745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7284</TotalTime>
  <Words>3479</Words>
  <Application>Microsoft Office PowerPoint</Application>
  <PresentationFormat>Apresentação na tela (4:3)</PresentationFormat>
  <Paragraphs>449</Paragraphs>
  <Slides>95</Slides>
  <Notes>1</Notes>
  <HiddenSlides>0</HiddenSlides>
  <MMClips>0</MMClips>
  <ScaleCrop>false</ScaleCrop>
  <HeadingPairs>
    <vt:vector size="8" baseType="variant">
      <vt:variant>
        <vt:lpstr>Fontes usadas</vt:lpstr>
      </vt:variant>
      <vt:variant>
        <vt:i4>7</vt:i4>
      </vt:variant>
      <vt:variant>
        <vt:lpstr>Tema</vt:lpstr>
      </vt:variant>
      <vt:variant>
        <vt:i4>1</vt:i4>
      </vt:variant>
      <vt:variant>
        <vt:lpstr>Servidores OLE inseridos</vt:lpstr>
      </vt:variant>
      <vt:variant>
        <vt:i4>3</vt:i4>
      </vt:variant>
      <vt:variant>
        <vt:lpstr>Títulos de slides</vt:lpstr>
      </vt:variant>
      <vt:variant>
        <vt:i4>95</vt:i4>
      </vt:variant>
    </vt:vector>
  </HeadingPairs>
  <TitlesOfParts>
    <vt:vector size="106" baseType="lpstr">
      <vt:lpstr>ＭＳ Ｐゴシック</vt:lpstr>
      <vt:lpstr>Arial</vt:lpstr>
      <vt:lpstr>Bauhaus 93</vt:lpstr>
      <vt:lpstr>Calibri</vt:lpstr>
      <vt:lpstr>Tahoma</vt:lpstr>
      <vt:lpstr>Verdana</vt:lpstr>
      <vt:lpstr>Wingdings</vt:lpstr>
      <vt:lpstr>Office Theme</vt:lpstr>
      <vt:lpstr>Planilha Habilitada para Macro</vt:lpstr>
      <vt:lpstr>Objeto de Shell de Gerenciador</vt:lpstr>
      <vt:lpstr>Planilha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Betty, Ingrid Barbosa (BR - Sao Paulo)</dc:creator>
  <cp:lastModifiedBy>Emerson Akio Yamauchi</cp:lastModifiedBy>
  <cp:revision>997</cp:revision>
  <dcterms:created xsi:type="dcterms:W3CDTF">2014-07-28T20:29:18Z</dcterms:created>
  <dcterms:modified xsi:type="dcterms:W3CDTF">2015-03-11T12:13:30Z</dcterms:modified>
</cp:coreProperties>
</file>